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7" r:id="rId2"/>
    <p:sldId id="301" r:id="rId3"/>
    <p:sldId id="335" r:id="rId4"/>
    <p:sldId id="308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80" d="100"/>
          <a:sy n="80" d="100"/>
        </p:scale>
        <p:origin x="2880" y="8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C38A6F-CB8C-4B4C-D2C7-C56F95B39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44E565DF-EC93-D3EC-4ABD-5C40F8579973}"/>
              </a:ext>
            </a:extLst>
          </p:cNvPr>
          <p:cNvSpPr/>
          <p:nvPr/>
        </p:nvSpPr>
        <p:spPr>
          <a:xfrm>
            <a:off x="209005" y="261258"/>
            <a:ext cx="9469519" cy="1306285"/>
          </a:xfrm>
          <a:prstGeom prst="roundRect">
            <a:avLst>
              <a:gd name="adj" fmla="val 29483"/>
            </a:avLst>
          </a:prstGeom>
          <a:solidFill>
            <a:srgbClr val="FFFF00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21E407E-E879-55D6-ED03-E0D96ED2DE8D}"/>
              </a:ext>
            </a:extLst>
          </p:cNvPr>
          <p:cNvSpPr txBox="1"/>
          <p:nvPr/>
        </p:nvSpPr>
        <p:spPr>
          <a:xfrm>
            <a:off x="560675" y="475014"/>
            <a:ext cx="8773330" cy="7989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b="1" dirty="0">
                <a:ln w="28575">
                  <a:noFill/>
                </a:ln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★来客用自転車置場の使用法</a:t>
            </a:r>
            <a:endParaRPr lang="en-US" altLang="ja-JP" b="1" dirty="0">
              <a:ln w="28575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A8C112B-2B2C-1F34-9FCA-C7247C959B24}"/>
              </a:ext>
            </a:extLst>
          </p:cNvPr>
          <p:cNvSpPr txBox="1"/>
          <p:nvPr/>
        </p:nvSpPr>
        <p:spPr>
          <a:xfrm>
            <a:off x="306119" y="1898830"/>
            <a:ext cx="929376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30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区画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32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32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32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32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 </a:t>
            </a:r>
            <a:r>
              <a:rPr lang="ja-JP" altLang="en-US" sz="32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32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32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です。</a:t>
            </a:r>
          </a:p>
          <a:p>
            <a:pPr marL="457200" indent="-457200">
              <a:spcAft>
                <a:spcPts val="30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１日以上のご利用はご遠慮ください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｡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あくまで来客された方の自転車置場として使用してください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｡</a:t>
            </a:r>
          </a:p>
          <a:p>
            <a:pPr marL="457200" indent="-457200">
              <a:spcAft>
                <a:spcPts val="30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自転車の出入りは、アプローチ側の出入口からはできません。自転車置場出入口のオートドアをご利用ください</a:t>
            </a: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｡</a:t>
            </a:r>
          </a:p>
        </p:txBody>
      </p:sp>
    </p:spTree>
    <p:extLst>
      <p:ext uri="{BB962C8B-B14F-4D97-AF65-F5344CB8AC3E}">
        <p14:creationId xmlns:p14="http://schemas.microsoft.com/office/powerpoint/2010/main" val="1427704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12DD838-C019-A87B-0085-25163FD0A518}"/>
              </a:ext>
            </a:extLst>
          </p:cNvPr>
          <p:cNvSpPr txBox="1"/>
          <p:nvPr/>
        </p:nvSpPr>
        <p:spPr>
          <a:xfrm>
            <a:off x="560675" y="413665"/>
            <a:ext cx="8773330" cy="7989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b="1" dirty="0">
                <a:ln w="28575">
                  <a:noFill/>
                </a:ln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★来客用</a:t>
            </a:r>
            <a:r>
              <a:rPr lang="ja-JP" altLang="en-US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自転車置場の使用法</a:t>
            </a:r>
            <a:endParaRPr lang="en-US" altLang="ja-JP" b="1" dirty="0">
              <a:ln w="28575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141C851-75F8-22BB-4932-73971371BCC1}"/>
              </a:ext>
            </a:extLst>
          </p:cNvPr>
          <p:cNvSpPr txBox="1"/>
          <p:nvPr/>
        </p:nvSpPr>
        <p:spPr>
          <a:xfrm>
            <a:off x="317485" y="1610141"/>
            <a:ext cx="918102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30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区画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28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28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28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8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b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28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  <a:r>
              <a:rPr lang="ja-JP" altLang="en-US" sz="28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です。</a:t>
            </a:r>
          </a:p>
          <a:p>
            <a:pPr marL="457200" indent="-457200">
              <a:spcAft>
                <a:spcPts val="30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１日以上のご利用はご遠慮ください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｡</a:t>
            </a:r>
            <a:b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あくまで来客された方の自転車置場として使用してください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｡</a:t>
            </a:r>
          </a:p>
          <a:p>
            <a:pPr marL="457200" indent="-457200">
              <a:spcAft>
                <a:spcPts val="3000"/>
              </a:spcAft>
              <a:buClr>
                <a:srgbClr val="FF0000"/>
              </a:buClr>
              <a:buFont typeface="+mj-ea"/>
              <a:buAutoNum type="circleNumDbPlain"/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自転車の出入りは、アプローチ側の</a:t>
            </a:r>
            <a:b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出入口からはできません。</a:t>
            </a:r>
            <a:b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自転車置場出入口のオートドアを</a:t>
            </a:r>
            <a:b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ご利用ください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｡</a:t>
            </a: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73CBC01-B798-B83E-D5BD-44DB03B73733}"/>
              </a:ext>
            </a:extLst>
          </p:cNvPr>
          <p:cNvGrpSpPr/>
          <p:nvPr/>
        </p:nvGrpSpPr>
        <p:grpSpPr>
          <a:xfrm>
            <a:off x="7113240" y="3975892"/>
            <a:ext cx="2472236" cy="2539794"/>
            <a:chOff x="3086495" y="4473942"/>
            <a:chExt cx="1902432" cy="1954419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5F47A7A-2911-9B4B-4384-464634D347AD}"/>
                </a:ext>
              </a:extLst>
            </p:cNvPr>
            <p:cNvSpPr/>
            <p:nvPr/>
          </p:nvSpPr>
          <p:spPr bwMode="auto">
            <a:xfrm rot="5400000">
              <a:off x="3403862" y="4843297"/>
              <a:ext cx="1267697" cy="1902432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745D577A-49F3-38AD-EFAD-483453D27E71}"/>
                </a:ext>
              </a:extLst>
            </p:cNvPr>
            <p:cNvSpPr/>
            <p:nvPr/>
          </p:nvSpPr>
          <p:spPr bwMode="auto">
            <a:xfrm flipH="1">
              <a:off x="3512822" y="4473942"/>
              <a:ext cx="997933" cy="1949753"/>
            </a:xfrm>
            <a:custGeom>
              <a:avLst/>
              <a:gdLst>
                <a:gd name="connsiteX0" fmla="*/ 508651 w 997933"/>
                <a:gd name="connsiteY0" fmla="*/ 0 h 1949753"/>
                <a:gd name="connsiteX1" fmla="*/ 222562 w 997933"/>
                <a:gd name="connsiteY1" fmla="*/ 330488 h 1949753"/>
                <a:gd name="connsiteX2" fmla="*/ 450994 w 997933"/>
                <a:gd name="connsiteY2" fmla="*/ 654262 h 1949753"/>
                <a:gd name="connsiteX3" fmla="*/ 457665 w 997933"/>
                <a:gd name="connsiteY3" fmla="*/ 655039 h 1949753"/>
                <a:gd name="connsiteX4" fmla="*/ 448396 w 997933"/>
                <a:gd name="connsiteY4" fmla="*/ 716450 h 1949753"/>
                <a:gd name="connsiteX5" fmla="*/ 420629 w 997933"/>
                <a:gd name="connsiteY5" fmla="*/ 729798 h 1949753"/>
                <a:gd name="connsiteX6" fmla="*/ 363932 w 997933"/>
                <a:gd name="connsiteY6" fmla="*/ 798650 h 1949753"/>
                <a:gd name="connsiteX7" fmla="*/ 353669 w 997933"/>
                <a:gd name="connsiteY7" fmla="*/ 849482 h 1949753"/>
                <a:gd name="connsiteX8" fmla="*/ 220996 w 997933"/>
                <a:gd name="connsiteY8" fmla="*/ 988264 h 1949753"/>
                <a:gd name="connsiteX9" fmla="*/ 123502 w 997933"/>
                <a:gd name="connsiteY9" fmla="*/ 827846 h 1949753"/>
                <a:gd name="connsiteX10" fmla="*/ 32015 w 997933"/>
                <a:gd name="connsiteY10" fmla="*/ 805525 h 1949753"/>
                <a:gd name="connsiteX11" fmla="*/ 9694 w 997933"/>
                <a:gd name="connsiteY11" fmla="*/ 897013 h 1949753"/>
                <a:gd name="connsiteX12" fmla="*/ 151599 w 997933"/>
                <a:gd name="connsiteY12" fmla="*/ 1130504 h 1949753"/>
                <a:gd name="connsiteX13" fmla="*/ 218220 w 997933"/>
                <a:gd name="connsiteY13" fmla="*/ 1161814 h 1949753"/>
                <a:gd name="connsiteX14" fmla="*/ 243087 w 997933"/>
                <a:gd name="connsiteY14" fmla="*/ 1152825 h 1949753"/>
                <a:gd name="connsiteX15" fmla="*/ 257133 w 997933"/>
                <a:gd name="connsiteY15" fmla="*/ 1139863 h 1949753"/>
                <a:gd name="connsiteX16" fmla="*/ 266660 w 997933"/>
                <a:gd name="connsiteY16" fmla="*/ 1133222 h 1949753"/>
                <a:gd name="connsiteX17" fmla="*/ 351633 w 997933"/>
                <a:gd name="connsiteY17" fmla="*/ 1044337 h 1949753"/>
                <a:gd name="connsiteX18" fmla="*/ 351634 w 997933"/>
                <a:gd name="connsiteY18" fmla="*/ 1250996 h 1949753"/>
                <a:gd name="connsiteX19" fmla="*/ 363932 w 997933"/>
                <a:gd name="connsiteY19" fmla="*/ 1311910 h 1949753"/>
                <a:gd name="connsiteX20" fmla="*/ 365617 w 997933"/>
                <a:gd name="connsiteY20" fmla="*/ 1314409 h 1949753"/>
                <a:gd name="connsiteX21" fmla="*/ 253411 w 997933"/>
                <a:gd name="connsiteY21" fmla="*/ 1508756 h 1949753"/>
                <a:gd name="connsiteX22" fmla="*/ 249768 w 997933"/>
                <a:gd name="connsiteY22" fmla="*/ 1519590 h 1949753"/>
                <a:gd name="connsiteX23" fmla="*/ 247574 w 997933"/>
                <a:gd name="connsiteY23" fmla="*/ 1522843 h 1949753"/>
                <a:gd name="connsiteX24" fmla="*/ 245922 w 997933"/>
                <a:gd name="connsiteY24" fmla="*/ 1531025 h 1949753"/>
                <a:gd name="connsiteX25" fmla="*/ 244983 w 997933"/>
                <a:gd name="connsiteY25" fmla="*/ 1533818 h 1949753"/>
                <a:gd name="connsiteX26" fmla="*/ 245080 w 997933"/>
                <a:gd name="connsiteY26" fmla="*/ 1535200 h 1949753"/>
                <a:gd name="connsiteX27" fmla="*/ 242341 w 997933"/>
                <a:gd name="connsiteY27" fmla="*/ 1548763 h 1949753"/>
                <a:gd name="connsiteX28" fmla="*/ 242341 w 997933"/>
                <a:gd name="connsiteY28" fmla="*/ 1883165 h 1949753"/>
                <a:gd name="connsiteX29" fmla="*/ 308930 w 997933"/>
                <a:gd name="connsiteY29" fmla="*/ 1949753 h 1949753"/>
                <a:gd name="connsiteX30" fmla="*/ 375519 w 997933"/>
                <a:gd name="connsiteY30" fmla="*/ 1883165 h 1949753"/>
                <a:gd name="connsiteX31" fmla="*/ 375520 w 997933"/>
                <a:gd name="connsiteY31" fmla="*/ 1563614 h 1949753"/>
                <a:gd name="connsiteX32" fmla="*/ 470092 w 997933"/>
                <a:gd name="connsiteY32" fmla="*/ 1399809 h 1949753"/>
                <a:gd name="connsiteX33" fmla="*/ 508125 w 997933"/>
                <a:gd name="connsiteY33" fmla="*/ 1407488 h 1949753"/>
                <a:gd name="connsiteX34" fmla="*/ 520714 w 997933"/>
                <a:gd name="connsiteY34" fmla="*/ 1404945 h 1949753"/>
                <a:gd name="connsiteX35" fmla="*/ 575287 w 997933"/>
                <a:gd name="connsiteY35" fmla="*/ 1608614 h 1949753"/>
                <a:gd name="connsiteX36" fmla="*/ 606312 w 997933"/>
                <a:gd name="connsiteY36" fmla="*/ 1649047 h 1949753"/>
                <a:gd name="connsiteX37" fmla="*/ 608986 w 997933"/>
                <a:gd name="connsiteY37" fmla="*/ 1649966 h 1949753"/>
                <a:gd name="connsiteX38" fmla="*/ 612502 w 997933"/>
                <a:gd name="connsiteY38" fmla="*/ 1653296 h 1949753"/>
                <a:gd name="connsiteX39" fmla="*/ 896030 w 997933"/>
                <a:gd name="connsiteY39" fmla="*/ 1830598 h 1949753"/>
                <a:gd name="connsiteX40" fmla="*/ 987794 w 997933"/>
                <a:gd name="connsiteY40" fmla="*/ 1809447 h 1949753"/>
                <a:gd name="connsiteX41" fmla="*/ 966642 w 997933"/>
                <a:gd name="connsiteY41" fmla="*/ 1717681 h 1949753"/>
                <a:gd name="connsiteX42" fmla="*/ 697247 w 997933"/>
                <a:gd name="connsiteY42" fmla="*/ 1549217 h 1949753"/>
                <a:gd name="connsiteX43" fmla="*/ 638967 w 997933"/>
                <a:gd name="connsiteY43" fmla="*/ 1331712 h 1949753"/>
                <a:gd name="connsiteX44" fmla="*/ 652318 w 997933"/>
                <a:gd name="connsiteY44" fmla="*/ 1311910 h 1949753"/>
                <a:gd name="connsiteX45" fmla="*/ 664616 w 997933"/>
                <a:gd name="connsiteY45" fmla="*/ 1250996 h 1949753"/>
                <a:gd name="connsiteX46" fmla="*/ 664616 w 997933"/>
                <a:gd name="connsiteY46" fmla="*/ 859564 h 1949753"/>
                <a:gd name="connsiteX47" fmla="*/ 569038 w 997933"/>
                <a:gd name="connsiteY47" fmla="*/ 715370 h 1949753"/>
                <a:gd name="connsiteX48" fmla="*/ 552205 w 997933"/>
                <a:gd name="connsiteY48" fmla="*/ 711972 h 1949753"/>
                <a:gd name="connsiteX49" fmla="*/ 543889 w 997933"/>
                <a:gd name="connsiteY49" fmla="*/ 656873 h 1949753"/>
                <a:gd name="connsiteX50" fmla="*/ 566308 w 997933"/>
                <a:gd name="connsiteY50" fmla="*/ 654262 h 1949753"/>
                <a:gd name="connsiteX51" fmla="*/ 794740 w 997933"/>
                <a:gd name="connsiteY51" fmla="*/ 330488 h 1949753"/>
                <a:gd name="connsiteX52" fmla="*/ 508651 w 997933"/>
                <a:gd name="connsiteY52" fmla="*/ 0 h 19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97933" h="1949753">
                  <a:moveTo>
                    <a:pt x="508651" y="0"/>
                  </a:moveTo>
                  <a:cubicBezTo>
                    <a:pt x="350648" y="0"/>
                    <a:pt x="222562" y="147965"/>
                    <a:pt x="222562" y="330488"/>
                  </a:cubicBezTo>
                  <a:cubicBezTo>
                    <a:pt x="222562" y="490195"/>
                    <a:pt x="320628" y="623445"/>
                    <a:pt x="450994" y="654262"/>
                  </a:cubicBezTo>
                  <a:lnTo>
                    <a:pt x="457665" y="655039"/>
                  </a:lnTo>
                  <a:lnTo>
                    <a:pt x="448396" y="716450"/>
                  </a:lnTo>
                  <a:lnTo>
                    <a:pt x="420629" y="729798"/>
                  </a:lnTo>
                  <a:cubicBezTo>
                    <a:pt x="395653" y="746672"/>
                    <a:pt x="375810" y="770566"/>
                    <a:pt x="363932" y="798650"/>
                  </a:cubicBezTo>
                  <a:lnTo>
                    <a:pt x="353669" y="849482"/>
                  </a:lnTo>
                  <a:lnTo>
                    <a:pt x="220996" y="988264"/>
                  </a:lnTo>
                  <a:lnTo>
                    <a:pt x="123502" y="827846"/>
                  </a:lnTo>
                  <a:cubicBezTo>
                    <a:pt x="104402" y="796419"/>
                    <a:pt x="63443" y="786426"/>
                    <a:pt x="32015" y="805525"/>
                  </a:cubicBezTo>
                  <a:cubicBezTo>
                    <a:pt x="588" y="824625"/>
                    <a:pt x="-9406" y="865586"/>
                    <a:pt x="9694" y="897013"/>
                  </a:cubicBezTo>
                  <a:lnTo>
                    <a:pt x="151599" y="1130504"/>
                  </a:lnTo>
                  <a:cubicBezTo>
                    <a:pt x="165924" y="1154075"/>
                    <a:pt x="192545" y="1165587"/>
                    <a:pt x="218220" y="1161814"/>
                  </a:cubicBezTo>
                  <a:lnTo>
                    <a:pt x="243087" y="1152825"/>
                  </a:lnTo>
                  <a:lnTo>
                    <a:pt x="257133" y="1139863"/>
                  </a:lnTo>
                  <a:lnTo>
                    <a:pt x="266660" y="1133222"/>
                  </a:lnTo>
                  <a:lnTo>
                    <a:pt x="351633" y="1044337"/>
                  </a:lnTo>
                  <a:lnTo>
                    <a:pt x="351634" y="1250996"/>
                  </a:lnTo>
                  <a:cubicBezTo>
                    <a:pt x="351633" y="1272604"/>
                    <a:pt x="356012" y="1293188"/>
                    <a:pt x="363932" y="1311910"/>
                  </a:cubicBezTo>
                  <a:lnTo>
                    <a:pt x="365617" y="1314409"/>
                  </a:lnTo>
                  <a:lnTo>
                    <a:pt x="253411" y="1508756"/>
                  </a:lnTo>
                  <a:lnTo>
                    <a:pt x="249768" y="1519590"/>
                  </a:lnTo>
                  <a:lnTo>
                    <a:pt x="247574" y="1522843"/>
                  </a:lnTo>
                  <a:lnTo>
                    <a:pt x="245922" y="1531025"/>
                  </a:lnTo>
                  <a:lnTo>
                    <a:pt x="244983" y="1533818"/>
                  </a:lnTo>
                  <a:lnTo>
                    <a:pt x="245080" y="1535200"/>
                  </a:lnTo>
                  <a:lnTo>
                    <a:pt x="242341" y="1548763"/>
                  </a:lnTo>
                  <a:lnTo>
                    <a:pt x="242341" y="1883165"/>
                  </a:lnTo>
                  <a:cubicBezTo>
                    <a:pt x="242342" y="1919941"/>
                    <a:pt x="272154" y="1949754"/>
                    <a:pt x="308930" y="1949753"/>
                  </a:cubicBezTo>
                  <a:cubicBezTo>
                    <a:pt x="345706" y="1949753"/>
                    <a:pt x="375519" y="1919941"/>
                    <a:pt x="375519" y="1883165"/>
                  </a:cubicBezTo>
                  <a:lnTo>
                    <a:pt x="375520" y="1563614"/>
                  </a:lnTo>
                  <a:lnTo>
                    <a:pt x="470092" y="1399809"/>
                  </a:lnTo>
                  <a:lnTo>
                    <a:pt x="508125" y="1407488"/>
                  </a:lnTo>
                  <a:lnTo>
                    <a:pt x="520714" y="1404945"/>
                  </a:lnTo>
                  <a:lnTo>
                    <a:pt x="575287" y="1608614"/>
                  </a:lnTo>
                  <a:cubicBezTo>
                    <a:pt x="580046" y="1626375"/>
                    <a:pt x="591554" y="1640526"/>
                    <a:pt x="606312" y="1649047"/>
                  </a:cubicBezTo>
                  <a:lnTo>
                    <a:pt x="608986" y="1649966"/>
                  </a:lnTo>
                  <a:lnTo>
                    <a:pt x="612502" y="1653296"/>
                  </a:lnTo>
                  <a:lnTo>
                    <a:pt x="896030" y="1830598"/>
                  </a:lnTo>
                  <a:cubicBezTo>
                    <a:pt x="927211" y="1850097"/>
                    <a:pt x="968295" y="1840628"/>
                    <a:pt x="987794" y="1809447"/>
                  </a:cubicBezTo>
                  <a:cubicBezTo>
                    <a:pt x="1007293" y="1778264"/>
                    <a:pt x="997823" y="1737181"/>
                    <a:pt x="966642" y="1717681"/>
                  </a:cubicBezTo>
                  <a:lnTo>
                    <a:pt x="697247" y="1549217"/>
                  </a:lnTo>
                  <a:lnTo>
                    <a:pt x="638967" y="1331712"/>
                  </a:lnTo>
                  <a:lnTo>
                    <a:pt x="652318" y="1311910"/>
                  </a:lnTo>
                  <a:cubicBezTo>
                    <a:pt x="660237" y="1293187"/>
                    <a:pt x="664615" y="1272604"/>
                    <a:pt x="664616" y="1250996"/>
                  </a:cubicBezTo>
                  <a:lnTo>
                    <a:pt x="664616" y="859564"/>
                  </a:lnTo>
                  <a:cubicBezTo>
                    <a:pt x="664616" y="794742"/>
                    <a:pt x="625205" y="739127"/>
                    <a:pt x="569038" y="715370"/>
                  </a:cubicBezTo>
                  <a:lnTo>
                    <a:pt x="552205" y="711972"/>
                  </a:lnTo>
                  <a:lnTo>
                    <a:pt x="543889" y="656873"/>
                  </a:lnTo>
                  <a:lnTo>
                    <a:pt x="566308" y="654262"/>
                  </a:lnTo>
                  <a:cubicBezTo>
                    <a:pt x="696674" y="623445"/>
                    <a:pt x="794740" y="490195"/>
                    <a:pt x="794740" y="330488"/>
                  </a:cubicBezTo>
                  <a:cubicBezTo>
                    <a:pt x="794740" y="147965"/>
                    <a:pt x="666654" y="0"/>
                    <a:pt x="50865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C5BACA58-F7D7-9E87-2A5A-A1320BBF899A}"/>
                </a:ext>
              </a:extLst>
            </p:cNvPr>
            <p:cNvSpPr/>
            <p:nvPr/>
          </p:nvSpPr>
          <p:spPr bwMode="auto">
            <a:xfrm rot="2700000" flipH="1">
              <a:off x="4115881" y="5109579"/>
              <a:ext cx="133177" cy="4064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256BD4-3970-CF91-0FAD-D74580227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D018DA-0C3B-9E39-1285-5122BF187804}"/>
              </a:ext>
            </a:extLst>
          </p:cNvPr>
          <p:cNvSpPr/>
          <p:nvPr/>
        </p:nvSpPr>
        <p:spPr>
          <a:xfrm>
            <a:off x="106878" y="108206"/>
            <a:ext cx="9692244" cy="119734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1C67E8E-7A27-FFC8-F159-0901AE4F4DA9}"/>
              </a:ext>
            </a:extLst>
          </p:cNvPr>
          <p:cNvSpPr txBox="1"/>
          <p:nvPr/>
        </p:nvSpPr>
        <p:spPr>
          <a:xfrm>
            <a:off x="439387" y="320634"/>
            <a:ext cx="9025247" cy="7762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b="1" dirty="0">
                <a:ln w="285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★来客用自転車置場の使用法</a:t>
            </a:r>
            <a:endParaRPr lang="en-US" altLang="ja-JP" b="1" dirty="0">
              <a:ln w="28575">
                <a:noFill/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3BCBAEE-4803-F2C9-7A1B-602EC51D8742}"/>
              </a:ext>
            </a:extLst>
          </p:cNvPr>
          <p:cNvSpPr txBox="1"/>
          <p:nvPr/>
        </p:nvSpPr>
        <p:spPr>
          <a:xfrm>
            <a:off x="772090" y="5143812"/>
            <a:ext cx="59959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spcAft>
                <a:spcPts val="3000"/>
              </a:spcAft>
              <a:buClr>
                <a:srgbClr val="FF0000"/>
              </a:buClr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自転車の出入りは、アプローチ側の出入口からはできません。自転車置場出入口のオートドアをご利用ください</a:t>
            </a:r>
            <a:r>
              <a:rPr lang="en-US" altLang="ja-JP" dirty="0"/>
              <a:t>｡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60878A0-F80C-A51A-9ECA-3FA15F779A65}"/>
              </a:ext>
            </a:extLst>
          </p:cNvPr>
          <p:cNvSpPr txBox="1"/>
          <p:nvPr/>
        </p:nvSpPr>
        <p:spPr>
          <a:xfrm>
            <a:off x="306119" y="1542857"/>
            <a:ext cx="9293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①以下の区画をご利用ください</a:t>
            </a:r>
            <a:endParaRPr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0CC942-7CF5-9A99-A79C-8D0610986F3A}"/>
              </a:ext>
            </a:extLst>
          </p:cNvPr>
          <p:cNvSpPr txBox="1"/>
          <p:nvPr/>
        </p:nvSpPr>
        <p:spPr>
          <a:xfrm>
            <a:off x="722530" y="2292778"/>
            <a:ext cx="8877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F408259-BADF-5B72-8CBA-43C98122E0B9}"/>
              </a:ext>
            </a:extLst>
          </p:cNvPr>
          <p:cNvCxnSpPr/>
          <p:nvPr/>
        </p:nvCxnSpPr>
        <p:spPr>
          <a:xfrm>
            <a:off x="759440" y="2795335"/>
            <a:ext cx="859595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4E9397F-6097-33D9-8766-23FDE991C36E}"/>
              </a:ext>
            </a:extLst>
          </p:cNvPr>
          <p:cNvSpPr txBox="1"/>
          <p:nvPr/>
        </p:nvSpPr>
        <p:spPr>
          <a:xfrm>
            <a:off x="306119" y="3149071"/>
            <a:ext cx="9293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②１日以上のご利用はご遠慮ください</a:t>
            </a:r>
            <a:endParaRPr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AF6C571-8273-7242-6C5C-F1EF63D2DC4D}"/>
              </a:ext>
            </a:extLst>
          </p:cNvPr>
          <p:cNvSpPr txBox="1"/>
          <p:nvPr/>
        </p:nvSpPr>
        <p:spPr>
          <a:xfrm>
            <a:off x="772090" y="3743600"/>
            <a:ext cx="8827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あくまで来客された方の自転車置場として使用してください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｡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0C22A42-A4CB-1D77-55F4-359321EF5B41}"/>
              </a:ext>
            </a:extLst>
          </p:cNvPr>
          <p:cNvSpPr txBox="1"/>
          <p:nvPr/>
        </p:nvSpPr>
        <p:spPr>
          <a:xfrm>
            <a:off x="306119" y="4476628"/>
            <a:ext cx="9293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③オートドアをご利用ください</a:t>
            </a:r>
            <a:endParaRPr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6A171735-4EEF-3121-8AC0-0918D5C8BFD1}"/>
              </a:ext>
            </a:extLst>
          </p:cNvPr>
          <p:cNvGrpSpPr/>
          <p:nvPr/>
        </p:nvGrpSpPr>
        <p:grpSpPr>
          <a:xfrm flipH="1">
            <a:off x="6835162" y="4755285"/>
            <a:ext cx="2764719" cy="1771250"/>
            <a:chOff x="850996" y="1683405"/>
            <a:chExt cx="5940024" cy="3805535"/>
          </a:xfrm>
        </p:grpSpPr>
        <p:sp>
          <p:nvSpPr>
            <p:cNvPr id="145" name="AutoShape 368">
              <a:extLst>
                <a:ext uri="{FF2B5EF4-FFF2-40B4-BE49-F238E27FC236}">
                  <a16:creationId xmlns:a16="http://schemas.microsoft.com/office/drawing/2014/main" id="{0583AFCE-FABD-2BB8-15E7-64647D022D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787806" flipH="1">
              <a:off x="2651300" y="1860464"/>
              <a:ext cx="505895" cy="1517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6" name="AutoShape 303">
              <a:extLst>
                <a:ext uri="{FF2B5EF4-FFF2-40B4-BE49-F238E27FC236}">
                  <a16:creationId xmlns:a16="http://schemas.microsoft.com/office/drawing/2014/main" id="{4B314FFD-3F73-5042-8C56-A64936145C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68051" flipH="1">
              <a:off x="2448422" y="2270962"/>
              <a:ext cx="162740" cy="7627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8DC81653-018C-CB64-DE36-76D3FF9F70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4621196" y="2695479"/>
              <a:ext cx="1697320" cy="610037"/>
            </a:xfrm>
            <a:custGeom>
              <a:avLst/>
              <a:gdLst>
                <a:gd name="connsiteX0" fmla="*/ 1103752 w 1720309"/>
                <a:gd name="connsiteY0" fmla="*/ 287958 h 609992"/>
                <a:gd name="connsiteX1" fmla="*/ 32371 w 1720309"/>
                <a:gd name="connsiteY1" fmla="*/ 882 h 609992"/>
                <a:gd name="connsiteX2" fmla="*/ 882 w 1720309"/>
                <a:gd name="connsiteY2" fmla="*/ 19062 h 609992"/>
                <a:gd name="connsiteX3" fmla="*/ 19062 w 1720309"/>
                <a:gd name="connsiteY3" fmla="*/ 50550 h 609992"/>
                <a:gd name="connsiteX4" fmla="*/ 1090444 w 1720309"/>
                <a:gd name="connsiteY4" fmla="*/ 337626 h 609992"/>
                <a:gd name="connsiteX5" fmla="*/ 1092776 w 1720309"/>
                <a:gd name="connsiteY5" fmla="*/ 337319 h 609992"/>
                <a:gd name="connsiteX6" fmla="*/ 1319470 w 1720309"/>
                <a:gd name="connsiteY6" fmla="*/ 564014 h 609992"/>
                <a:gd name="connsiteX7" fmla="*/ 1176276 w 1720309"/>
                <a:gd name="connsiteY7" fmla="*/ 564014 h 609992"/>
                <a:gd name="connsiteX8" fmla="*/ 1153287 w 1720309"/>
                <a:gd name="connsiteY8" fmla="*/ 587003 h 609992"/>
                <a:gd name="connsiteX9" fmla="*/ 1176276 w 1720309"/>
                <a:gd name="connsiteY9" fmla="*/ 609992 h 609992"/>
                <a:gd name="connsiteX10" fmla="*/ 1697320 w 1720309"/>
                <a:gd name="connsiteY10" fmla="*/ 609992 h 609992"/>
                <a:gd name="connsiteX11" fmla="*/ 1720309 w 1720309"/>
                <a:gd name="connsiteY11" fmla="*/ 587003 h 609992"/>
                <a:gd name="connsiteX12" fmla="*/ 1697320 w 1720309"/>
                <a:gd name="connsiteY12" fmla="*/ 564014 h 609992"/>
                <a:gd name="connsiteX13" fmla="*/ 1380068 w 1720309"/>
                <a:gd name="connsiteY13" fmla="*/ 564014 h 609992"/>
                <a:gd name="connsiteX14" fmla="*/ 1377198 w 1720309"/>
                <a:gd name="connsiteY14" fmla="*/ 557084 h 609992"/>
                <a:gd name="connsiteX15" fmla="*/ 1121628 w 1720309"/>
                <a:gd name="connsiteY15" fmla="*/ 301514 h 609992"/>
                <a:gd name="connsiteX16" fmla="*/ 1119452 w 1720309"/>
                <a:gd name="connsiteY16" fmla="*/ 300613 h 609992"/>
                <a:gd name="connsiteX17" fmla="*/ 1119363 w 1720309"/>
                <a:gd name="connsiteY17" fmla="*/ 299937 h 609992"/>
                <a:gd name="connsiteX18" fmla="*/ 1103752 w 1720309"/>
                <a:gd name="connsiteY18" fmla="*/ 287958 h 609992"/>
                <a:gd name="connsiteX0" fmla="*/ 1103752 w 1720309"/>
                <a:gd name="connsiteY0" fmla="*/ 287958 h 609992"/>
                <a:gd name="connsiteX1" fmla="*/ 32371 w 1720309"/>
                <a:gd name="connsiteY1" fmla="*/ 882 h 609992"/>
                <a:gd name="connsiteX2" fmla="*/ 882 w 1720309"/>
                <a:gd name="connsiteY2" fmla="*/ 19062 h 609992"/>
                <a:gd name="connsiteX3" fmla="*/ 19062 w 1720309"/>
                <a:gd name="connsiteY3" fmla="*/ 50550 h 609992"/>
                <a:gd name="connsiteX4" fmla="*/ 1090444 w 1720309"/>
                <a:gd name="connsiteY4" fmla="*/ 337626 h 609992"/>
                <a:gd name="connsiteX5" fmla="*/ 1092776 w 1720309"/>
                <a:gd name="connsiteY5" fmla="*/ 337319 h 609992"/>
                <a:gd name="connsiteX6" fmla="*/ 1319470 w 1720309"/>
                <a:gd name="connsiteY6" fmla="*/ 564014 h 609992"/>
                <a:gd name="connsiteX7" fmla="*/ 1176276 w 1720309"/>
                <a:gd name="connsiteY7" fmla="*/ 564014 h 609992"/>
                <a:gd name="connsiteX8" fmla="*/ 1153287 w 1720309"/>
                <a:gd name="connsiteY8" fmla="*/ 587003 h 609992"/>
                <a:gd name="connsiteX9" fmla="*/ 1176276 w 1720309"/>
                <a:gd name="connsiteY9" fmla="*/ 609992 h 609992"/>
                <a:gd name="connsiteX10" fmla="*/ 1697320 w 1720309"/>
                <a:gd name="connsiteY10" fmla="*/ 609992 h 609992"/>
                <a:gd name="connsiteX11" fmla="*/ 1720309 w 1720309"/>
                <a:gd name="connsiteY11" fmla="*/ 587003 h 609992"/>
                <a:gd name="connsiteX12" fmla="*/ 1697320 w 1720309"/>
                <a:gd name="connsiteY12" fmla="*/ 564014 h 609992"/>
                <a:gd name="connsiteX13" fmla="*/ 1380068 w 1720309"/>
                <a:gd name="connsiteY13" fmla="*/ 564014 h 609992"/>
                <a:gd name="connsiteX14" fmla="*/ 1121628 w 1720309"/>
                <a:gd name="connsiteY14" fmla="*/ 301514 h 609992"/>
                <a:gd name="connsiteX15" fmla="*/ 1119452 w 1720309"/>
                <a:gd name="connsiteY15" fmla="*/ 300613 h 609992"/>
                <a:gd name="connsiteX16" fmla="*/ 1119363 w 1720309"/>
                <a:gd name="connsiteY16" fmla="*/ 299937 h 609992"/>
                <a:gd name="connsiteX17" fmla="*/ 1103752 w 1720309"/>
                <a:gd name="connsiteY17" fmla="*/ 287958 h 609992"/>
                <a:gd name="connsiteX0" fmla="*/ 1103752 w 1720309"/>
                <a:gd name="connsiteY0" fmla="*/ 287958 h 609992"/>
                <a:gd name="connsiteX1" fmla="*/ 32371 w 1720309"/>
                <a:gd name="connsiteY1" fmla="*/ 882 h 609992"/>
                <a:gd name="connsiteX2" fmla="*/ 882 w 1720309"/>
                <a:gd name="connsiteY2" fmla="*/ 19062 h 609992"/>
                <a:gd name="connsiteX3" fmla="*/ 19062 w 1720309"/>
                <a:gd name="connsiteY3" fmla="*/ 50550 h 609992"/>
                <a:gd name="connsiteX4" fmla="*/ 1090444 w 1720309"/>
                <a:gd name="connsiteY4" fmla="*/ 337626 h 609992"/>
                <a:gd name="connsiteX5" fmla="*/ 1092776 w 1720309"/>
                <a:gd name="connsiteY5" fmla="*/ 337319 h 609992"/>
                <a:gd name="connsiteX6" fmla="*/ 1319470 w 1720309"/>
                <a:gd name="connsiteY6" fmla="*/ 564014 h 609992"/>
                <a:gd name="connsiteX7" fmla="*/ 1176276 w 1720309"/>
                <a:gd name="connsiteY7" fmla="*/ 564014 h 609992"/>
                <a:gd name="connsiteX8" fmla="*/ 1176276 w 1720309"/>
                <a:gd name="connsiteY8" fmla="*/ 609992 h 609992"/>
                <a:gd name="connsiteX9" fmla="*/ 1697320 w 1720309"/>
                <a:gd name="connsiteY9" fmla="*/ 609992 h 609992"/>
                <a:gd name="connsiteX10" fmla="*/ 1720309 w 1720309"/>
                <a:gd name="connsiteY10" fmla="*/ 587003 h 609992"/>
                <a:gd name="connsiteX11" fmla="*/ 1697320 w 1720309"/>
                <a:gd name="connsiteY11" fmla="*/ 564014 h 609992"/>
                <a:gd name="connsiteX12" fmla="*/ 1380068 w 1720309"/>
                <a:gd name="connsiteY12" fmla="*/ 564014 h 609992"/>
                <a:gd name="connsiteX13" fmla="*/ 1121628 w 1720309"/>
                <a:gd name="connsiteY13" fmla="*/ 301514 h 609992"/>
                <a:gd name="connsiteX14" fmla="*/ 1119452 w 1720309"/>
                <a:gd name="connsiteY14" fmla="*/ 300613 h 609992"/>
                <a:gd name="connsiteX15" fmla="*/ 1119363 w 1720309"/>
                <a:gd name="connsiteY15" fmla="*/ 299937 h 609992"/>
                <a:gd name="connsiteX16" fmla="*/ 1103752 w 1720309"/>
                <a:gd name="connsiteY16" fmla="*/ 287958 h 609992"/>
                <a:gd name="connsiteX0" fmla="*/ 1103752 w 1720309"/>
                <a:gd name="connsiteY0" fmla="*/ 287958 h 610037"/>
                <a:gd name="connsiteX1" fmla="*/ 32371 w 1720309"/>
                <a:gd name="connsiteY1" fmla="*/ 882 h 610037"/>
                <a:gd name="connsiteX2" fmla="*/ 882 w 1720309"/>
                <a:gd name="connsiteY2" fmla="*/ 19062 h 610037"/>
                <a:gd name="connsiteX3" fmla="*/ 19062 w 1720309"/>
                <a:gd name="connsiteY3" fmla="*/ 50550 h 610037"/>
                <a:gd name="connsiteX4" fmla="*/ 1090444 w 1720309"/>
                <a:gd name="connsiteY4" fmla="*/ 337626 h 610037"/>
                <a:gd name="connsiteX5" fmla="*/ 1092776 w 1720309"/>
                <a:gd name="connsiteY5" fmla="*/ 337319 h 610037"/>
                <a:gd name="connsiteX6" fmla="*/ 1319470 w 1720309"/>
                <a:gd name="connsiteY6" fmla="*/ 564014 h 610037"/>
                <a:gd name="connsiteX7" fmla="*/ 1176276 w 1720309"/>
                <a:gd name="connsiteY7" fmla="*/ 564014 h 610037"/>
                <a:gd name="connsiteX8" fmla="*/ 1213243 w 1720309"/>
                <a:gd name="connsiteY8" fmla="*/ 610037 h 610037"/>
                <a:gd name="connsiteX9" fmla="*/ 1697320 w 1720309"/>
                <a:gd name="connsiteY9" fmla="*/ 609992 h 610037"/>
                <a:gd name="connsiteX10" fmla="*/ 1720309 w 1720309"/>
                <a:gd name="connsiteY10" fmla="*/ 587003 h 610037"/>
                <a:gd name="connsiteX11" fmla="*/ 1697320 w 1720309"/>
                <a:gd name="connsiteY11" fmla="*/ 564014 h 610037"/>
                <a:gd name="connsiteX12" fmla="*/ 1380068 w 1720309"/>
                <a:gd name="connsiteY12" fmla="*/ 564014 h 610037"/>
                <a:gd name="connsiteX13" fmla="*/ 1121628 w 1720309"/>
                <a:gd name="connsiteY13" fmla="*/ 301514 h 610037"/>
                <a:gd name="connsiteX14" fmla="*/ 1119452 w 1720309"/>
                <a:gd name="connsiteY14" fmla="*/ 300613 h 610037"/>
                <a:gd name="connsiteX15" fmla="*/ 1119363 w 1720309"/>
                <a:gd name="connsiteY15" fmla="*/ 299937 h 610037"/>
                <a:gd name="connsiteX16" fmla="*/ 1103752 w 1720309"/>
                <a:gd name="connsiteY16" fmla="*/ 287958 h 610037"/>
                <a:gd name="connsiteX0" fmla="*/ 1103752 w 1720309"/>
                <a:gd name="connsiteY0" fmla="*/ 287958 h 610037"/>
                <a:gd name="connsiteX1" fmla="*/ 32371 w 1720309"/>
                <a:gd name="connsiteY1" fmla="*/ 882 h 610037"/>
                <a:gd name="connsiteX2" fmla="*/ 882 w 1720309"/>
                <a:gd name="connsiteY2" fmla="*/ 19062 h 610037"/>
                <a:gd name="connsiteX3" fmla="*/ 19062 w 1720309"/>
                <a:gd name="connsiteY3" fmla="*/ 50550 h 610037"/>
                <a:gd name="connsiteX4" fmla="*/ 1090444 w 1720309"/>
                <a:gd name="connsiteY4" fmla="*/ 337626 h 610037"/>
                <a:gd name="connsiteX5" fmla="*/ 1092776 w 1720309"/>
                <a:gd name="connsiteY5" fmla="*/ 337319 h 610037"/>
                <a:gd name="connsiteX6" fmla="*/ 1319470 w 1720309"/>
                <a:gd name="connsiteY6" fmla="*/ 564014 h 610037"/>
                <a:gd name="connsiteX7" fmla="*/ 1176276 w 1720309"/>
                <a:gd name="connsiteY7" fmla="*/ 564014 h 610037"/>
                <a:gd name="connsiteX8" fmla="*/ 1213243 w 1720309"/>
                <a:gd name="connsiteY8" fmla="*/ 610037 h 610037"/>
                <a:gd name="connsiteX9" fmla="*/ 1697320 w 1720309"/>
                <a:gd name="connsiteY9" fmla="*/ 609992 h 610037"/>
                <a:gd name="connsiteX10" fmla="*/ 1720309 w 1720309"/>
                <a:gd name="connsiteY10" fmla="*/ 587003 h 610037"/>
                <a:gd name="connsiteX11" fmla="*/ 1697320 w 1720309"/>
                <a:gd name="connsiteY11" fmla="*/ 564014 h 610037"/>
                <a:gd name="connsiteX12" fmla="*/ 1380068 w 1720309"/>
                <a:gd name="connsiteY12" fmla="*/ 564014 h 610037"/>
                <a:gd name="connsiteX13" fmla="*/ 1121628 w 1720309"/>
                <a:gd name="connsiteY13" fmla="*/ 301514 h 610037"/>
                <a:gd name="connsiteX14" fmla="*/ 1119452 w 1720309"/>
                <a:gd name="connsiteY14" fmla="*/ 300613 h 610037"/>
                <a:gd name="connsiteX15" fmla="*/ 1119363 w 1720309"/>
                <a:gd name="connsiteY15" fmla="*/ 299937 h 610037"/>
                <a:gd name="connsiteX16" fmla="*/ 1103752 w 1720309"/>
                <a:gd name="connsiteY16" fmla="*/ 287958 h 610037"/>
                <a:gd name="connsiteX0" fmla="*/ 1103752 w 1720309"/>
                <a:gd name="connsiteY0" fmla="*/ 287958 h 610037"/>
                <a:gd name="connsiteX1" fmla="*/ 32371 w 1720309"/>
                <a:gd name="connsiteY1" fmla="*/ 882 h 610037"/>
                <a:gd name="connsiteX2" fmla="*/ 882 w 1720309"/>
                <a:gd name="connsiteY2" fmla="*/ 19062 h 610037"/>
                <a:gd name="connsiteX3" fmla="*/ 19062 w 1720309"/>
                <a:gd name="connsiteY3" fmla="*/ 50550 h 610037"/>
                <a:gd name="connsiteX4" fmla="*/ 1090444 w 1720309"/>
                <a:gd name="connsiteY4" fmla="*/ 337626 h 610037"/>
                <a:gd name="connsiteX5" fmla="*/ 1092776 w 1720309"/>
                <a:gd name="connsiteY5" fmla="*/ 337319 h 610037"/>
                <a:gd name="connsiteX6" fmla="*/ 1319470 w 1720309"/>
                <a:gd name="connsiteY6" fmla="*/ 564014 h 610037"/>
                <a:gd name="connsiteX7" fmla="*/ 1165843 w 1720309"/>
                <a:gd name="connsiteY7" fmla="*/ 566150 h 610037"/>
                <a:gd name="connsiteX8" fmla="*/ 1213243 w 1720309"/>
                <a:gd name="connsiteY8" fmla="*/ 610037 h 610037"/>
                <a:gd name="connsiteX9" fmla="*/ 1697320 w 1720309"/>
                <a:gd name="connsiteY9" fmla="*/ 609992 h 610037"/>
                <a:gd name="connsiteX10" fmla="*/ 1720309 w 1720309"/>
                <a:gd name="connsiteY10" fmla="*/ 587003 h 610037"/>
                <a:gd name="connsiteX11" fmla="*/ 1697320 w 1720309"/>
                <a:gd name="connsiteY11" fmla="*/ 564014 h 610037"/>
                <a:gd name="connsiteX12" fmla="*/ 1380068 w 1720309"/>
                <a:gd name="connsiteY12" fmla="*/ 564014 h 610037"/>
                <a:gd name="connsiteX13" fmla="*/ 1121628 w 1720309"/>
                <a:gd name="connsiteY13" fmla="*/ 301514 h 610037"/>
                <a:gd name="connsiteX14" fmla="*/ 1119452 w 1720309"/>
                <a:gd name="connsiteY14" fmla="*/ 300613 h 610037"/>
                <a:gd name="connsiteX15" fmla="*/ 1119363 w 1720309"/>
                <a:gd name="connsiteY15" fmla="*/ 299937 h 610037"/>
                <a:gd name="connsiteX16" fmla="*/ 1103752 w 1720309"/>
                <a:gd name="connsiteY16" fmla="*/ 287958 h 610037"/>
                <a:gd name="connsiteX0" fmla="*/ 1103752 w 1747934"/>
                <a:gd name="connsiteY0" fmla="*/ 287958 h 610037"/>
                <a:gd name="connsiteX1" fmla="*/ 32371 w 1747934"/>
                <a:gd name="connsiteY1" fmla="*/ 882 h 610037"/>
                <a:gd name="connsiteX2" fmla="*/ 882 w 1747934"/>
                <a:gd name="connsiteY2" fmla="*/ 19062 h 610037"/>
                <a:gd name="connsiteX3" fmla="*/ 19062 w 1747934"/>
                <a:gd name="connsiteY3" fmla="*/ 50550 h 610037"/>
                <a:gd name="connsiteX4" fmla="*/ 1090444 w 1747934"/>
                <a:gd name="connsiteY4" fmla="*/ 337626 h 610037"/>
                <a:gd name="connsiteX5" fmla="*/ 1092776 w 1747934"/>
                <a:gd name="connsiteY5" fmla="*/ 337319 h 610037"/>
                <a:gd name="connsiteX6" fmla="*/ 1319470 w 1747934"/>
                <a:gd name="connsiteY6" fmla="*/ 564014 h 610037"/>
                <a:gd name="connsiteX7" fmla="*/ 1165843 w 1747934"/>
                <a:gd name="connsiteY7" fmla="*/ 566150 h 610037"/>
                <a:gd name="connsiteX8" fmla="*/ 1213243 w 1747934"/>
                <a:gd name="connsiteY8" fmla="*/ 610037 h 610037"/>
                <a:gd name="connsiteX9" fmla="*/ 1697320 w 1747934"/>
                <a:gd name="connsiteY9" fmla="*/ 609992 h 610037"/>
                <a:gd name="connsiteX10" fmla="*/ 1697320 w 1747934"/>
                <a:gd name="connsiteY10" fmla="*/ 564014 h 610037"/>
                <a:gd name="connsiteX11" fmla="*/ 1380068 w 1747934"/>
                <a:gd name="connsiteY11" fmla="*/ 564014 h 610037"/>
                <a:gd name="connsiteX12" fmla="*/ 1121628 w 1747934"/>
                <a:gd name="connsiteY12" fmla="*/ 301514 h 610037"/>
                <a:gd name="connsiteX13" fmla="*/ 1119452 w 1747934"/>
                <a:gd name="connsiteY13" fmla="*/ 300613 h 610037"/>
                <a:gd name="connsiteX14" fmla="*/ 1119363 w 1747934"/>
                <a:gd name="connsiteY14" fmla="*/ 299937 h 610037"/>
                <a:gd name="connsiteX15" fmla="*/ 1103752 w 1747934"/>
                <a:gd name="connsiteY15" fmla="*/ 287958 h 610037"/>
                <a:gd name="connsiteX0" fmla="*/ 1103752 w 1748119"/>
                <a:gd name="connsiteY0" fmla="*/ 287958 h 610037"/>
                <a:gd name="connsiteX1" fmla="*/ 32371 w 1748119"/>
                <a:gd name="connsiteY1" fmla="*/ 882 h 610037"/>
                <a:gd name="connsiteX2" fmla="*/ 882 w 1748119"/>
                <a:gd name="connsiteY2" fmla="*/ 19062 h 610037"/>
                <a:gd name="connsiteX3" fmla="*/ 19062 w 1748119"/>
                <a:gd name="connsiteY3" fmla="*/ 50550 h 610037"/>
                <a:gd name="connsiteX4" fmla="*/ 1090444 w 1748119"/>
                <a:gd name="connsiteY4" fmla="*/ 337626 h 610037"/>
                <a:gd name="connsiteX5" fmla="*/ 1092776 w 1748119"/>
                <a:gd name="connsiteY5" fmla="*/ 337319 h 610037"/>
                <a:gd name="connsiteX6" fmla="*/ 1319470 w 1748119"/>
                <a:gd name="connsiteY6" fmla="*/ 564014 h 610037"/>
                <a:gd name="connsiteX7" fmla="*/ 1165843 w 1748119"/>
                <a:gd name="connsiteY7" fmla="*/ 566150 h 610037"/>
                <a:gd name="connsiteX8" fmla="*/ 1213243 w 1748119"/>
                <a:gd name="connsiteY8" fmla="*/ 610037 h 610037"/>
                <a:gd name="connsiteX9" fmla="*/ 1697320 w 1748119"/>
                <a:gd name="connsiteY9" fmla="*/ 609992 h 610037"/>
                <a:gd name="connsiteX10" fmla="*/ 1697320 w 1748119"/>
                <a:gd name="connsiteY10" fmla="*/ 564014 h 610037"/>
                <a:gd name="connsiteX11" fmla="*/ 1380068 w 1748119"/>
                <a:gd name="connsiteY11" fmla="*/ 564014 h 610037"/>
                <a:gd name="connsiteX12" fmla="*/ 1121628 w 1748119"/>
                <a:gd name="connsiteY12" fmla="*/ 301514 h 610037"/>
                <a:gd name="connsiteX13" fmla="*/ 1119452 w 1748119"/>
                <a:gd name="connsiteY13" fmla="*/ 300613 h 610037"/>
                <a:gd name="connsiteX14" fmla="*/ 1119363 w 1748119"/>
                <a:gd name="connsiteY14" fmla="*/ 299937 h 610037"/>
                <a:gd name="connsiteX15" fmla="*/ 1103752 w 1748119"/>
                <a:gd name="connsiteY15" fmla="*/ 287958 h 610037"/>
                <a:gd name="connsiteX0" fmla="*/ 1103752 w 1747934"/>
                <a:gd name="connsiteY0" fmla="*/ 287958 h 615631"/>
                <a:gd name="connsiteX1" fmla="*/ 32371 w 1747934"/>
                <a:gd name="connsiteY1" fmla="*/ 882 h 615631"/>
                <a:gd name="connsiteX2" fmla="*/ 882 w 1747934"/>
                <a:gd name="connsiteY2" fmla="*/ 19062 h 615631"/>
                <a:gd name="connsiteX3" fmla="*/ 19062 w 1747934"/>
                <a:gd name="connsiteY3" fmla="*/ 50550 h 615631"/>
                <a:gd name="connsiteX4" fmla="*/ 1090444 w 1747934"/>
                <a:gd name="connsiteY4" fmla="*/ 337626 h 615631"/>
                <a:gd name="connsiteX5" fmla="*/ 1092776 w 1747934"/>
                <a:gd name="connsiteY5" fmla="*/ 337319 h 615631"/>
                <a:gd name="connsiteX6" fmla="*/ 1319470 w 1747934"/>
                <a:gd name="connsiteY6" fmla="*/ 564014 h 615631"/>
                <a:gd name="connsiteX7" fmla="*/ 1165843 w 1747934"/>
                <a:gd name="connsiteY7" fmla="*/ 566150 h 615631"/>
                <a:gd name="connsiteX8" fmla="*/ 1213243 w 1747934"/>
                <a:gd name="connsiteY8" fmla="*/ 610037 h 615631"/>
                <a:gd name="connsiteX9" fmla="*/ 1697320 w 1747934"/>
                <a:gd name="connsiteY9" fmla="*/ 609992 h 615631"/>
                <a:gd name="connsiteX10" fmla="*/ 1697320 w 1747934"/>
                <a:gd name="connsiteY10" fmla="*/ 564014 h 615631"/>
                <a:gd name="connsiteX11" fmla="*/ 1380068 w 1747934"/>
                <a:gd name="connsiteY11" fmla="*/ 564014 h 615631"/>
                <a:gd name="connsiteX12" fmla="*/ 1121628 w 1747934"/>
                <a:gd name="connsiteY12" fmla="*/ 301514 h 615631"/>
                <a:gd name="connsiteX13" fmla="*/ 1119452 w 1747934"/>
                <a:gd name="connsiteY13" fmla="*/ 300613 h 615631"/>
                <a:gd name="connsiteX14" fmla="*/ 1119363 w 1747934"/>
                <a:gd name="connsiteY14" fmla="*/ 299937 h 615631"/>
                <a:gd name="connsiteX15" fmla="*/ 1103752 w 1747934"/>
                <a:gd name="connsiteY15" fmla="*/ 287958 h 615631"/>
                <a:gd name="connsiteX0" fmla="*/ 1103752 w 1747934"/>
                <a:gd name="connsiteY0" fmla="*/ 287958 h 610037"/>
                <a:gd name="connsiteX1" fmla="*/ 32371 w 1747934"/>
                <a:gd name="connsiteY1" fmla="*/ 882 h 610037"/>
                <a:gd name="connsiteX2" fmla="*/ 882 w 1747934"/>
                <a:gd name="connsiteY2" fmla="*/ 19062 h 610037"/>
                <a:gd name="connsiteX3" fmla="*/ 19062 w 1747934"/>
                <a:gd name="connsiteY3" fmla="*/ 50550 h 610037"/>
                <a:gd name="connsiteX4" fmla="*/ 1090444 w 1747934"/>
                <a:gd name="connsiteY4" fmla="*/ 337626 h 610037"/>
                <a:gd name="connsiteX5" fmla="*/ 1092776 w 1747934"/>
                <a:gd name="connsiteY5" fmla="*/ 337319 h 610037"/>
                <a:gd name="connsiteX6" fmla="*/ 1319470 w 1747934"/>
                <a:gd name="connsiteY6" fmla="*/ 564014 h 610037"/>
                <a:gd name="connsiteX7" fmla="*/ 1165843 w 1747934"/>
                <a:gd name="connsiteY7" fmla="*/ 566150 h 610037"/>
                <a:gd name="connsiteX8" fmla="*/ 1213243 w 1747934"/>
                <a:gd name="connsiteY8" fmla="*/ 610037 h 610037"/>
                <a:gd name="connsiteX9" fmla="*/ 1697320 w 1747934"/>
                <a:gd name="connsiteY9" fmla="*/ 609992 h 610037"/>
                <a:gd name="connsiteX10" fmla="*/ 1697320 w 1747934"/>
                <a:gd name="connsiteY10" fmla="*/ 564014 h 610037"/>
                <a:gd name="connsiteX11" fmla="*/ 1380068 w 1747934"/>
                <a:gd name="connsiteY11" fmla="*/ 564014 h 610037"/>
                <a:gd name="connsiteX12" fmla="*/ 1121628 w 1747934"/>
                <a:gd name="connsiteY12" fmla="*/ 301514 h 610037"/>
                <a:gd name="connsiteX13" fmla="*/ 1119452 w 1747934"/>
                <a:gd name="connsiteY13" fmla="*/ 300613 h 610037"/>
                <a:gd name="connsiteX14" fmla="*/ 1119363 w 1747934"/>
                <a:gd name="connsiteY14" fmla="*/ 299937 h 610037"/>
                <a:gd name="connsiteX15" fmla="*/ 1103752 w 1747934"/>
                <a:gd name="connsiteY15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21628 w 1697320"/>
                <a:gd name="connsiteY12" fmla="*/ 301514 h 610037"/>
                <a:gd name="connsiteX13" fmla="*/ 1119452 w 1697320"/>
                <a:gd name="connsiteY13" fmla="*/ 300613 h 610037"/>
                <a:gd name="connsiteX14" fmla="*/ 1119363 w 1697320"/>
                <a:gd name="connsiteY14" fmla="*/ 299937 h 610037"/>
                <a:gd name="connsiteX15" fmla="*/ 1103752 w 1697320"/>
                <a:gd name="connsiteY15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21628 w 1697320"/>
                <a:gd name="connsiteY12" fmla="*/ 301514 h 610037"/>
                <a:gd name="connsiteX13" fmla="*/ 1119452 w 1697320"/>
                <a:gd name="connsiteY13" fmla="*/ 300613 h 610037"/>
                <a:gd name="connsiteX14" fmla="*/ 1103752 w 1697320"/>
                <a:gd name="connsiteY14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21628 w 1697320"/>
                <a:gd name="connsiteY12" fmla="*/ 301514 h 610037"/>
                <a:gd name="connsiteX13" fmla="*/ 1103752 w 1697320"/>
                <a:gd name="connsiteY13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03752 w 1697320"/>
                <a:gd name="connsiteY12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319470 w 1697320"/>
                <a:gd name="connsiteY5" fmla="*/ 564014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304437 w 1697320"/>
                <a:gd name="connsiteY5" fmla="*/ 564916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72660 w 1697320"/>
                <a:gd name="connsiteY4" fmla="*/ 330396 h 610037"/>
                <a:gd name="connsiteX5" fmla="*/ 1304437 w 1697320"/>
                <a:gd name="connsiteY5" fmla="*/ 564916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61160 w 1697320"/>
                <a:gd name="connsiteY4" fmla="*/ 327314 h 610037"/>
                <a:gd name="connsiteX5" fmla="*/ 1304437 w 1697320"/>
                <a:gd name="connsiteY5" fmla="*/ 564916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97320" h="610037">
                  <a:moveTo>
                    <a:pt x="1103752" y="287958"/>
                  </a:moveTo>
                  <a:lnTo>
                    <a:pt x="32371" y="882"/>
                  </a:lnTo>
                  <a:cubicBezTo>
                    <a:pt x="18655" y="-2793"/>
                    <a:pt x="4557" y="5346"/>
                    <a:pt x="882" y="19062"/>
                  </a:cubicBezTo>
                  <a:cubicBezTo>
                    <a:pt x="-2793" y="32777"/>
                    <a:pt x="5347" y="46875"/>
                    <a:pt x="19062" y="50550"/>
                  </a:cubicBezTo>
                  <a:lnTo>
                    <a:pt x="1061160" y="327314"/>
                  </a:lnTo>
                  <a:lnTo>
                    <a:pt x="1304437" y="564916"/>
                  </a:lnTo>
                  <a:lnTo>
                    <a:pt x="1165843" y="566150"/>
                  </a:lnTo>
                  <a:lnTo>
                    <a:pt x="1213243" y="610037"/>
                  </a:lnTo>
                  <a:lnTo>
                    <a:pt x="1697320" y="609992"/>
                  </a:lnTo>
                  <a:lnTo>
                    <a:pt x="1697320" y="564014"/>
                  </a:lnTo>
                  <a:lnTo>
                    <a:pt x="1380068" y="564014"/>
                  </a:lnTo>
                  <a:lnTo>
                    <a:pt x="1103752" y="2879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B7491C19-9959-322F-1317-8FED1BB1FF87}"/>
                </a:ext>
              </a:extLst>
            </p:cNvPr>
            <p:cNvGrpSpPr/>
            <p:nvPr/>
          </p:nvGrpSpPr>
          <p:grpSpPr>
            <a:xfrm>
              <a:off x="962346" y="3147464"/>
              <a:ext cx="2132755" cy="2122990"/>
              <a:chOff x="962346" y="3147464"/>
              <a:chExt cx="2132755" cy="2122990"/>
            </a:xfrm>
          </p:grpSpPr>
          <p:grpSp>
            <p:nvGrpSpPr>
              <p:cNvPr id="209" name="Group 264">
                <a:extLst>
                  <a:ext uri="{FF2B5EF4-FFF2-40B4-BE49-F238E27FC236}">
                    <a16:creationId xmlns:a16="http://schemas.microsoft.com/office/drawing/2014/main" id="{A1115BCC-5E96-EDFA-07C1-0BDDEA4BF1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182466" flipH="1">
                <a:off x="962346" y="3149385"/>
                <a:ext cx="2119908" cy="2121069"/>
                <a:chOff x="3575" y="1632"/>
                <a:chExt cx="1105" cy="1104"/>
              </a:xfrm>
            </p:grpSpPr>
            <p:grpSp>
              <p:nvGrpSpPr>
                <p:cNvPr id="229" name="Group 265">
                  <a:extLst>
                    <a:ext uri="{FF2B5EF4-FFF2-40B4-BE49-F238E27FC236}">
                      <a16:creationId xmlns:a16="http://schemas.microsoft.com/office/drawing/2014/main" id="{78387EA9-EAC1-7F98-C289-0598608D5D1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45" name="Line 266">
                    <a:extLst>
                      <a:ext uri="{FF2B5EF4-FFF2-40B4-BE49-F238E27FC236}">
                        <a16:creationId xmlns:a16="http://schemas.microsoft.com/office/drawing/2014/main" id="{FA11D6E1-2D8F-47A1-DDD0-D59C4890718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46" name="Line 267">
                    <a:extLst>
                      <a:ext uri="{FF2B5EF4-FFF2-40B4-BE49-F238E27FC236}">
                        <a16:creationId xmlns:a16="http://schemas.microsoft.com/office/drawing/2014/main" id="{40DFAA9F-1891-A85B-3AC9-FF1E37582DC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30" name="Group 268">
                  <a:extLst>
                    <a:ext uri="{FF2B5EF4-FFF2-40B4-BE49-F238E27FC236}">
                      <a16:creationId xmlns:a16="http://schemas.microsoft.com/office/drawing/2014/main" id="{2DB4B960-AB9B-D7E0-7B40-D99F78C39EA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43" name="Line 269">
                    <a:extLst>
                      <a:ext uri="{FF2B5EF4-FFF2-40B4-BE49-F238E27FC236}">
                        <a16:creationId xmlns:a16="http://schemas.microsoft.com/office/drawing/2014/main" id="{4C1B1FCA-B529-8A62-956B-6294AA4FE5E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44" name="Line 270">
                    <a:extLst>
                      <a:ext uri="{FF2B5EF4-FFF2-40B4-BE49-F238E27FC236}">
                        <a16:creationId xmlns:a16="http://schemas.microsoft.com/office/drawing/2014/main" id="{647B0542-7BEF-F0DE-E226-0C6DD2B81CA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31" name="Group 271">
                  <a:extLst>
                    <a:ext uri="{FF2B5EF4-FFF2-40B4-BE49-F238E27FC236}">
                      <a16:creationId xmlns:a16="http://schemas.microsoft.com/office/drawing/2014/main" id="{F34AC331-147F-D707-4750-3414947DE7E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41" name="Line 272">
                    <a:extLst>
                      <a:ext uri="{FF2B5EF4-FFF2-40B4-BE49-F238E27FC236}">
                        <a16:creationId xmlns:a16="http://schemas.microsoft.com/office/drawing/2014/main" id="{900F3F70-3DBC-A44D-17FD-85D0AD3744D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42" name="Line 273">
                    <a:extLst>
                      <a:ext uri="{FF2B5EF4-FFF2-40B4-BE49-F238E27FC236}">
                        <a16:creationId xmlns:a16="http://schemas.microsoft.com/office/drawing/2014/main" id="{E9B5EA2B-6511-62F7-FA34-7C2C019416B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32" name="Group 274">
                  <a:extLst>
                    <a:ext uri="{FF2B5EF4-FFF2-40B4-BE49-F238E27FC236}">
                      <a16:creationId xmlns:a16="http://schemas.microsoft.com/office/drawing/2014/main" id="{05F37ABE-8416-3800-3527-01DC9AC0C87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39" name="Line 275">
                    <a:extLst>
                      <a:ext uri="{FF2B5EF4-FFF2-40B4-BE49-F238E27FC236}">
                        <a16:creationId xmlns:a16="http://schemas.microsoft.com/office/drawing/2014/main" id="{447DF0DE-F464-BC4C-2039-7BF2E8454E7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40" name="Line 276">
                    <a:extLst>
                      <a:ext uri="{FF2B5EF4-FFF2-40B4-BE49-F238E27FC236}">
                        <a16:creationId xmlns:a16="http://schemas.microsoft.com/office/drawing/2014/main" id="{45AE204B-40B7-8AAA-8C95-180B5BE15EF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33" name="Group 277">
                  <a:extLst>
                    <a:ext uri="{FF2B5EF4-FFF2-40B4-BE49-F238E27FC236}">
                      <a16:creationId xmlns:a16="http://schemas.microsoft.com/office/drawing/2014/main" id="{B336E0CE-BE9D-BEA2-E74E-D9426B655F5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37" name="Line 278">
                    <a:extLst>
                      <a:ext uri="{FF2B5EF4-FFF2-40B4-BE49-F238E27FC236}">
                        <a16:creationId xmlns:a16="http://schemas.microsoft.com/office/drawing/2014/main" id="{5EA0D4DB-1669-D14D-32B1-E651AEEB700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38" name="Line 279">
                    <a:extLst>
                      <a:ext uri="{FF2B5EF4-FFF2-40B4-BE49-F238E27FC236}">
                        <a16:creationId xmlns:a16="http://schemas.microsoft.com/office/drawing/2014/main" id="{4FE23B76-DA80-ECDE-7122-074130275F1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34" name="Group 280">
                  <a:extLst>
                    <a:ext uri="{FF2B5EF4-FFF2-40B4-BE49-F238E27FC236}">
                      <a16:creationId xmlns:a16="http://schemas.microsoft.com/office/drawing/2014/main" id="{96F82CA3-9FA2-66CD-97D7-753CD23D0DC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35" name="Line 281">
                    <a:extLst>
                      <a:ext uri="{FF2B5EF4-FFF2-40B4-BE49-F238E27FC236}">
                        <a16:creationId xmlns:a16="http://schemas.microsoft.com/office/drawing/2014/main" id="{6B405621-B5F4-813A-10FF-EB03C1D07FB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36" name="Line 282">
                    <a:extLst>
                      <a:ext uri="{FF2B5EF4-FFF2-40B4-BE49-F238E27FC236}">
                        <a16:creationId xmlns:a16="http://schemas.microsoft.com/office/drawing/2014/main" id="{AEE36F8E-6E2C-2F6B-E5BF-D86DB8C57A0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10" name="Group 305">
                <a:extLst>
                  <a:ext uri="{FF2B5EF4-FFF2-40B4-BE49-F238E27FC236}">
                    <a16:creationId xmlns:a16="http://schemas.microsoft.com/office/drawing/2014/main" id="{374E2ED7-CD78-7CE4-ED37-FE561DD019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975193" y="3147464"/>
                <a:ext cx="2119908" cy="2122990"/>
                <a:chOff x="3575" y="1631"/>
                <a:chExt cx="1105" cy="1105"/>
              </a:xfrm>
            </p:grpSpPr>
            <p:grpSp>
              <p:nvGrpSpPr>
                <p:cNvPr id="211" name="Group 306">
                  <a:extLst>
                    <a:ext uri="{FF2B5EF4-FFF2-40B4-BE49-F238E27FC236}">
                      <a16:creationId xmlns:a16="http://schemas.microsoft.com/office/drawing/2014/main" id="{D4463FBF-857D-DB7F-1269-A71EA1D2B3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27" name="Line 307">
                    <a:extLst>
                      <a:ext uri="{FF2B5EF4-FFF2-40B4-BE49-F238E27FC236}">
                        <a16:creationId xmlns:a16="http://schemas.microsoft.com/office/drawing/2014/main" id="{CD05B1A4-0219-DB5E-1ED1-D1B6EE9E575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28" name="Line 308">
                    <a:extLst>
                      <a:ext uri="{FF2B5EF4-FFF2-40B4-BE49-F238E27FC236}">
                        <a16:creationId xmlns:a16="http://schemas.microsoft.com/office/drawing/2014/main" id="{47C67123-7891-9519-B3CC-E9D3EE9DE25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12" name="Group 309">
                  <a:extLst>
                    <a:ext uri="{FF2B5EF4-FFF2-40B4-BE49-F238E27FC236}">
                      <a16:creationId xmlns:a16="http://schemas.microsoft.com/office/drawing/2014/main" id="{189C5449-38FA-7FFF-1B14-2511A07EA1F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25" name="Line 310">
                    <a:extLst>
                      <a:ext uri="{FF2B5EF4-FFF2-40B4-BE49-F238E27FC236}">
                        <a16:creationId xmlns:a16="http://schemas.microsoft.com/office/drawing/2014/main" id="{138DA305-CA4F-62F0-5DA5-81FC45D8F76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26" name="Line 311">
                    <a:extLst>
                      <a:ext uri="{FF2B5EF4-FFF2-40B4-BE49-F238E27FC236}">
                        <a16:creationId xmlns:a16="http://schemas.microsoft.com/office/drawing/2014/main" id="{B6D3A8B4-E3AE-8900-19CA-19C48941748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13" name="Group 312">
                  <a:extLst>
                    <a:ext uri="{FF2B5EF4-FFF2-40B4-BE49-F238E27FC236}">
                      <a16:creationId xmlns:a16="http://schemas.microsoft.com/office/drawing/2014/main" id="{1A202C33-F6AF-F3DC-A6F5-55ED3E5F32F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23" name="Line 313">
                    <a:extLst>
                      <a:ext uri="{FF2B5EF4-FFF2-40B4-BE49-F238E27FC236}">
                        <a16:creationId xmlns:a16="http://schemas.microsoft.com/office/drawing/2014/main" id="{90FEC5FD-0933-C0C6-D286-18F5C97F52D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24" name="Line 314">
                    <a:extLst>
                      <a:ext uri="{FF2B5EF4-FFF2-40B4-BE49-F238E27FC236}">
                        <a16:creationId xmlns:a16="http://schemas.microsoft.com/office/drawing/2014/main" id="{34DDBF49-4BB6-E31B-0591-8534C24CCEC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14" name="Group 315">
                  <a:extLst>
                    <a:ext uri="{FF2B5EF4-FFF2-40B4-BE49-F238E27FC236}">
                      <a16:creationId xmlns:a16="http://schemas.microsoft.com/office/drawing/2014/main" id="{352F47F9-B145-F7A3-DC32-0379748BF5A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21" name="Line 316">
                    <a:extLst>
                      <a:ext uri="{FF2B5EF4-FFF2-40B4-BE49-F238E27FC236}">
                        <a16:creationId xmlns:a16="http://schemas.microsoft.com/office/drawing/2014/main" id="{4E98AC9C-F41D-5495-6EFF-2098EB2C988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22" name="Line 317">
                    <a:extLst>
                      <a:ext uri="{FF2B5EF4-FFF2-40B4-BE49-F238E27FC236}">
                        <a16:creationId xmlns:a16="http://schemas.microsoft.com/office/drawing/2014/main" id="{F66DDCD6-DB48-A1FA-D654-3F15A959F3D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15" name="Group 318">
                  <a:extLst>
                    <a:ext uri="{FF2B5EF4-FFF2-40B4-BE49-F238E27FC236}">
                      <a16:creationId xmlns:a16="http://schemas.microsoft.com/office/drawing/2014/main" id="{5B1E7604-C580-BBAC-B88E-7F85B78E8E8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9" name="Line 319">
                    <a:extLst>
                      <a:ext uri="{FF2B5EF4-FFF2-40B4-BE49-F238E27FC236}">
                        <a16:creationId xmlns:a16="http://schemas.microsoft.com/office/drawing/2014/main" id="{53CFCE3F-E7B3-BD44-DBF4-2916E0C628A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20" name="Line 320">
                    <a:extLst>
                      <a:ext uri="{FF2B5EF4-FFF2-40B4-BE49-F238E27FC236}">
                        <a16:creationId xmlns:a16="http://schemas.microsoft.com/office/drawing/2014/main" id="{9B8C3A62-A55A-3C1D-C9C4-83BAB0A59A1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216" name="Group 321">
                  <a:extLst>
                    <a:ext uri="{FF2B5EF4-FFF2-40B4-BE49-F238E27FC236}">
                      <a16:creationId xmlns:a16="http://schemas.microsoft.com/office/drawing/2014/main" id="{C9637996-1934-A3AB-5FA6-2E2A93AE9C9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5"/>
                  <a:ext cx="1104" cy="1056"/>
                  <a:chOff x="3567" y="1680"/>
                  <a:chExt cx="1104" cy="1056"/>
                </a:xfrm>
              </p:grpSpPr>
              <p:sp>
                <p:nvSpPr>
                  <p:cNvPr id="217" name="Line 322">
                    <a:extLst>
                      <a:ext uri="{FF2B5EF4-FFF2-40B4-BE49-F238E27FC236}">
                        <a16:creationId xmlns:a16="http://schemas.microsoft.com/office/drawing/2014/main" id="{F244B9CD-AACB-1BB6-6F50-754993F4843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18" name="Line 323">
                    <a:extLst>
                      <a:ext uri="{FF2B5EF4-FFF2-40B4-BE49-F238E27FC236}">
                        <a16:creationId xmlns:a16="http://schemas.microsoft.com/office/drawing/2014/main" id="{A66E2B71-7E29-EAF5-F2A8-674DCB107D1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7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49" name="Oval 324">
              <a:extLst>
                <a:ext uri="{FF2B5EF4-FFF2-40B4-BE49-F238E27FC236}">
                  <a16:creationId xmlns:a16="http://schemas.microsoft.com/office/drawing/2014/main" id="{EBF812D1-AACB-3D5E-8BCB-EDF5B4804D4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88895" y="3942108"/>
              <a:ext cx="462525" cy="46277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4BC110B4-C0E9-05FB-B224-D3536113AA34}"/>
                </a:ext>
              </a:extLst>
            </p:cNvPr>
            <p:cNvGrpSpPr/>
            <p:nvPr/>
          </p:nvGrpSpPr>
          <p:grpSpPr>
            <a:xfrm>
              <a:off x="4512656" y="3149385"/>
              <a:ext cx="2158451" cy="2129639"/>
              <a:chOff x="4512656" y="3149385"/>
              <a:chExt cx="2158451" cy="2129639"/>
            </a:xfrm>
          </p:grpSpPr>
          <p:grpSp>
            <p:nvGrpSpPr>
              <p:cNvPr id="171" name="Group 283">
                <a:extLst>
                  <a:ext uri="{FF2B5EF4-FFF2-40B4-BE49-F238E27FC236}">
                    <a16:creationId xmlns:a16="http://schemas.microsoft.com/office/drawing/2014/main" id="{4B62A1F2-AC51-6746-315A-8640F11CD6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182466" flipH="1">
                <a:off x="4512656" y="3149385"/>
                <a:ext cx="2119908" cy="2121069"/>
                <a:chOff x="3575" y="1632"/>
                <a:chExt cx="1105" cy="1104"/>
              </a:xfrm>
            </p:grpSpPr>
            <p:grpSp>
              <p:nvGrpSpPr>
                <p:cNvPr id="191" name="Group 284">
                  <a:extLst>
                    <a:ext uri="{FF2B5EF4-FFF2-40B4-BE49-F238E27FC236}">
                      <a16:creationId xmlns:a16="http://schemas.microsoft.com/office/drawing/2014/main" id="{FA32BFA4-84D2-6EAA-F649-8C76C1B8EBB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7" name="Line 285">
                    <a:extLst>
                      <a:ext uri="{FF2B5EF4-FFF2-40B4-BE49-F238E27FC236}">
                        <a16:creationId xmlns:a16="http://schemas.microsoft.com/office/drawing/2014/main" id="{7F2E5DF8-425C-A437-9BE2-6FB7ED68CA1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08" name="Line 286">
                    <a:extLst>
                      <a:ext uri="{FF2B5EF4-FFF2-40B4-BE49-F238E27FC236}">
                        <a16:creationId xmlns:a16="http://schemas.microsoft.com/office/drawing/2014/main" id="{92325052-3024-15E0-125A-8C4B3C7A261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92" name="Group 287">
                  <a:extLst>
                    <a:ext uri="{FF2B5EF4-FFF2-40B4-BE49-F238E27FC236}">
                      <a16:creationId xmlns:a16="http://schemas.microsoft.com/office/drawing/2014/main" id="{4C7502C1-9DEB-AFF5-69F7-32D44622391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5" name="Line 288">
                    <a:extLst>
                      <a:ext uri="{FF2B5EF4-FFF2-40B4-BE49-F238E27FC236}">
                        <a16:creationId xmlns:a16="http://schemas.microsoft.com/office/drawing/2014/main" id="{C1CF8DF4-341C-6BDB-9C29-C2BFE5B301D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06" name="Line 289">
                    <a:extLst>
                      <a:ext uri="{FF2B5EF4-FFF2-40B4-BE49-F238E27FC236}">
                        <a16:creationId xmlns:a16="http://schemas.microsoft.com/office/drawing/2014/main" id="{5AE86AD1-D35C-388B-6DEA-A367F7D30E8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93" name="Group 290">
                  <a:extLst>
                    <a:ext uri="{FF2B5EF4-FFF2-40B4-BE49-F238E27FC236}">
                      <a16:creationId xmlns:a16="http://schemas.microsoft.com/office/drawing/2014/main" id="{6C228A5A-0E0B-6F72-218C-20993261F79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3" name="Line 291">
                    <a:extLst>
                      <a:ext uri="{FF2B5EF4-FFF2-40B4-BE49-F238E27FC236}">
                        <a16:creationId xmlns:a16="http://schemas.microsoft.com/office/drawing/2014/main" id="{DA001FF4-46FB-C02D-6DDE-129F6F1417C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04" name="Line 292">
                    <a:extLst>
                      <a:ext uri="{FF2B5EF4-FFF2-40B4-BE49-F238E27FC236}">
                        <a16:creationId xmlns:a16="http://schemas.microsoft.com/office/drawing/2014/main" id="{78AEDC61-6C8E-1A10-B986-B2BF64EDBD9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94" name="Group 293">
                  <a:extLst>
                    <a:ext uri="{FF2B5EF4-FFF2-40B4-BE49-F238E27FC236}">
                      <a16:creationId xmlns:a16="http://schemas.microsoft.com/office/drawing/2014/main" id="{C7CBC5AC-89E8-9E07-84D5-2C443A0EFEA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1" name="Line 294">
                    <a:extLst>
                      <a:ext uri="{FF2B5EF4-FFF2-40B4-BE49-F238E27FC236}">
                        <a16:creationId xmlns:a16="http://schemas.microsoft.com/office/drawing/2014/main" id="{EE72A915-9E04-6A4E-18D7-B82A4B63458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02" name="Line 295">
                    <a:extLst>
                      <a:ext uri="{FF2B5EF4-FFF2-40B4-BE49-F238E27FC236}">
                        <a16:creationId xmlns:a16="http://schemas.microsoft.com/office/drawing/2014/main" id="{5864C4FA-47DA-C008-626A-41CABC884FD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95" name="Group 296">
                  <a:extLst>
                    <a:ext uri="{FF2B5EF4-FFF2-40B4-BE49-F238E27FC236}">
                      <a16:creationId xmlns:a16="http://schemas.microsoft.com/office/drawing/2014/main" id="{DB7E1FCA-D578-3A3E-A4A3-CD15C0CF3F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9" name="Line 297">
                    <a:extLst>
                      <a:ext uri="{FF2B5EF4-FFF2-40B4-BE49-F238E27FC236}">
                        <a16:creationId xmlns:a16="http://schemas.microsoft.com/office/drawing/2014/main" id="{92675CFA-4E38-C40E-A0FE-BBA5DE14222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200" name="Line 298">
                    <a:extLst>
                      <a:ext uri="{FF2B5EF4-FFF2-40B4-BE49-F238E27FC236}">
                        <a16:creationId xmlns:a16="http://schemas.microsoft.com/office/drawing/2014/main" id="{2FA5BFEC-21A0-5AD8-83E7-D98D5AF8144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96" name="Group 299">
                  <a:extLst>
                    <a:ext uri="{FF2B5EF4-FFF2-40B4-BE49-F238E27FC236}">
                      <a16:creationId xmlns:a16="http://schemas.microsoft.com/office/drawing/2014/main" id="{40605F47-F808-177D-009A-815416ECC05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7" name="Line 300">
                    <a:extLst>
                      <a:ext uri="{FF2B5EF4-FFF2-40B4-BE49-F238E27FC236}">
                        <a16:creationId xmlns:a16="http://schemas.microsoft.com/office/drawing/2014/main" id="{13A675EF-2698-A85B-D73A-9D1576430E3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98" name="Line 301">
                    <a:extLst>
                      <a:ext uri="{FF2B5EF4-FFF2-40B4-BE49-F238E27FC236}">
                        <a16:creationId xmlns:a16="http://schemas.microsoft.com/office/drawing/2014/main" id="{EA8A52DC-F99D-EC66-391B-E85E0A58A0B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2" name="Group 326">
                <a:extLst>
                  <a:ext uri="{FF2B5EF4-FFF2-40B4-BE49-F238E27FC236}">
                    <a16:creationId xmlns:a16="http://schemas.microsoft.com/office/drawing/2014/main" id="{0401C755-1841-82D0-B1FA-83719DE9A2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551199" y="3162240"/>
                <a:ext cx="2119908" cy="2116784"/>
                <a:chOff x="3575" y="1632"/>
                <a:chExt cx="1105" cy="1104"/>
              </a:xfrm>
            </p:grpSpPr>
            <p:grpSp>
              <p:nvGrpSpPr>
                <p:cNvPr id="173" name="Group 327">
                  <a:extLst>
                    <a:ext uri="{FF2B5EF4-FFF2-40B4-BE49-F238E27FC236}">
                      <a16:creationId xmlns:a16="http://schemas.microsoft.com/office/drawing/2014/main" id="{0499FC7D-7172-F6A6-C350-386BA6F2CE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9" name="Line 328">
                    <a:extLst>
                      <a:ext uri="{FF2B5EF4-FFF2-40B4-BE49-F238E27FC236}">
                        <a16:creationId xmlns:a16="http://schemas.microsoft.com/office/drawing/2014/main" id="{C7A4F556-D490-AA57-AC3A-D4E79CF9F21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90" name="Line 329">
                    <a:extLst>
                      <a:ext uri="{FF2B5EF4-FFF2-40B4-BE49-F238E27FC236}">
                        <a16:creationId xmlns:a16="http://schemas.microsoft.com/office/drawing/2014/main" id="{3F6AE267-835E-DC6D-71CF-F983EA0E55F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74" name="Group 330">
                  <a:extLst>
                    <a:ext uri="{FF2B5EF4-FFF2-40B4-BE49-F238E27FC236}">
                      <a16:creationId xmlns:a16="http://schemas.microsoft.com/office/drawing/2014/main" id="{FFB8C1B5-E24E-B9B7-E239-11F039E3F36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7" name="Line 331">
                    <a:extLst>
                      <a:ext uri="{FF2B5EF4-FFF2-40B4-BE49-F238E27FC236}">
                        <a16:creationId xmlns:a16="http://schemas.microsoft.com/office/drawing/2014/main" id="{6E8668E5-A70A-F674-9FDB-EBE7FDC4A44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88" name="Line 332">
                    <a:extLst>
                      <a:ext uri="{FF2B5EF4-FFF2-40B4-BE49-F238E27FC236}">
                        <a16:creationId xmlns:a16="http://schemas.microsoft.com/office/drawing/2014/main" id="{3A948F4E-D959-D6D9-5E9B-12EB0A43D0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75" name="Group 333">
                  <a:extLst>
                    <a:ext uri="{FF2B5EF4-FFF2-40B4-BE49-F238E27FC236}">
                      <a16:creationId xmlns:a16="http://schemas.microsoft.com/office/drawing/2014/main" id="{1F0D4960-95E5-33B5-8FAE-9CF91E982E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5" name="Line 334">
                    <a:extLst>
                      <a:ext uri="{FF2B5EF4-FFF2-40B4-BE49-F238E27FC236}">
                        <a16:creationId xmlns:a16="http://schemas.microsoft.com/office/drawing/2014/main" id="{946C80F1-4EAD-E357-CBB2-CC06EC9C37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86" name="Line 335">
                    <a:extLst>
                      <a:ext uri="{FF2B5EF4-FFF2-40B4-BE49-F238E27FC236}">
                        <a16:creationId xmlns:a16="http://schemas.microsoft.com/office/drawing/2014/main" id="{3F01F460-06D8-C832-5412-6B6BC1BEE28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76" name="Group 336">
                  <a:extLst>
                    <a:ext uri="{FF2B5EF4-FFF2-40B4-BE49-F238E27FC236}">
                      <a16:creationId xmlns:a16="http://schemas.microsoft.com/office/drawing/2014/main" id="{88CA2E7C-4A41-BE88-9D85-674C764EB35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3" name="Line 337">
                    <a:extLst>
                      <a:ext uri="{FF2B5EF4-FFF2-40B4-BE49-F238E27FC236}">
                        <a16:creationId xmlns:a16="http://schemas.microsoft.com/office/drawing/2014/main" id="{01E0135A-4730-8F23-D5FA-088E0011FDC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84" name="Line 338">
                    <a:extLst>
                      <a:ext uri="{FF2B5EF4-FFF2-40B4-BE49-F238E27FC236}">
                        <a16:creationId xmlns:a16="http://schemas.microsoft.com/office/drawing/2014/main" id="{5E945608-0A03-F3D6-4265-6022B9658CC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77" name="Group 339">
                  <a:extLst>
                    <a:ext uri="{FF2B5EF4-FFF2-40B4-BE49-F238E27FC236}">
                      <a16:creationId xmlns:a16="http://schemas.microsoft.com/office/drawing/2014/main" id="{C89CFCAB-49DB-3EE9-5714-401A7781782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1" name="Line 340">
                    <a:extLst>
                      <a:ext uri="{FF2B5EF4-FFF2-40B4-BE49-F238E27FC236}">
                        <a16:creationId xmlns:a16="http://schemas.microsoft.com/office/drawing/2014/main" id="{FA73A2A4-D456-DA82-19E2-30DBDD09F6C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82" name="Line 341">
                    <a:extLst>
                      <a:ext uri="{FF2B5EF4-FFF2-40B4-BE49-F238E27FC236}">
                        <a16:creationId xmlns:a16="http://schemas.microsoft.com/office/drawing/2014/main" id="{512AE722-E434-117B-0339-F22913B01AF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78" name="Group 342">
                  <a:extLst>
                    <a:ext uri="{FF2B5EF4-FFF2-40B4-BE49-F238E27FC236}">
                      <a16:creationId xmlns:a16="http://schemas.microsoft.com/office/drawing/2014/main" id="{657210A8-EE69-87D7-680F-974DABD9B71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9" name="Line 343">
                    <a:extLst>
                      <a:ext uri="{FF2B5EF4-FFF2-40B4-BE49-F238E27FC236}">
                        <a16:creationId xmlns:a16="http://schemas.microsoft.com/office/drawing/2014/main" id="{70DA16D9-93E8-5C60-4799-B7263201C78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80" name="Line 344">
                    <a:extLst>
                      <a:ext uri="{FF2B5EF4-FFF2-40B4-BE49-F238E27FC236}">
                        <a16:creationId xmlns:a16="http://schemas.microsoft.com/office/drawing/2014/main" id="{038F0DC5-3470-5F43-2C78-0F6E6CF4116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51" name="AutoShape 345">
              <a:extLst>
                <a:ext uri="{FF2B5EF4-FFF2-40B4-BE49-F238E27FC236}">
                  <a16:creationId xmlns:a16="http://schemas.microsoft.com/office/drawing/2014/main" id="{485382A9-D631-C7D9-EF2D-FADAA25EB2F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8084" y="3115105"/>
              <a:ext cx="2209843" cy="2211054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2" name="AutoShape 346">
              <a:extLst>
                <a:ext uri="{FF2B5EF4-FFF2-40B4-BE49-F238E27FC236}">
                  <a16:creationId xmlns:a16="http://schemas.microsoft.com/office/drawing/2014/main" id="{A26C4F45-ADA0-169E-F02D-927E485A8E2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04090" y="3115105"/>
              <a:ext cx="2209843" cy="2211054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3" name="AutoShape 347">
              <a:extLst>
                <a:ext uri="{FF2B5EF4-FFF2-40B4-BE49-F238E27FC236}">
                  <a16:creationId xmlns:a16="http://schemas.microsoft.com/office/drawing/2014/main" id="{6391EB88-2762-3D12-4069-8DF9F3A6C87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8084" y="3115105"/>
              <a:ext cx="2209843" cy="2211054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4" name="AutoShape 348">
              <a:extLst>
                <a:ext uri="{FF2B5EF4-FFF2-40B4-BE49-F238E27FC236}">
                  <a16:creationId xmlns:a16="http://schemas.microsoft.com/office/drawing/2014/main" id="{4B059C9F-3D53-DE5C-72C8-74B6814E5FD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04090" y="3115105"/>
              <a:ext cx="2209843" cy="2211054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5" name="AutoShape 349">
              <a:extLst>
                <a:ext uri="{FF2B5EF4-FFF2-40B4-BE49-F238E27FC236}">
                  <a16:creationId xmlns:a16="http://schemas.microsoft.com/office/drawing/2014/main" id="{5F029FC4-A2AF-6CC1-76AC-B9A5A20D2A0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427002" y="3037975"/>
              <a:ext cx="2364018" cy="2365314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6" name="AutoShape 350">
              <a:extLst>
                <a:ext uri="{FF2B5EF4-FFF2-40B4-BE49-F238E27FC236}">
                  <a16:creationId xmlns:a16="http://schemas.microsoft.com/office/drawing/2014/main" id="{CD5328E2-863C-42F1-B139-3BF7F58DD1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850996" y="3037975"/>
              <a:ext cx="2364018" cy="2365314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F3E0EA23-F296-1B4C-012B-188FF4627AF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43056" y="2057604"/>
              <a:ext cx="2758143" cy="2234352"/>
            </a:xfrm>
            <a:custGeom>
              <a:avLst/>
              <a:gdLst>
                <a:gd name="connsiteX0" fmla="*/ 1869819 w 2758143"/>
                <a:gd name="connsiteY0" fmla="*/ 0 h 2234352"/>
                <a:gd name="connsiteX1" fmla="*/ 1809220 w 2758143"/>
                <a:gd name="connsiteY1" fmla="*/ 25101 h 2234352"/>
                <a:gd name="connsiteX2" fmla="*/ 1688155 w 2758143"/>
                <a:gd name="connsiteY2" fmla="*/ 146166 h 2234352"/>
                <a:gd name="connsiteX3" fmla="*/ 1659805 w 2758143"/>
                <a:gd name="connsiteY3" fmla="*/ 267589 h 2234352"/>
                <a:gd name="connsiteX4" fmla="*/ 1896622 w 2758143"/>
                <a:gd name="connsiteY4" fmla="*/ 743054 h 2234352"/>
                <a:gd name="connsiteX5" fmla="*/ 1919623 w 2758143"/>
                <a:gd name="connsiteY5" fmla="*/ 788372 h 2234352"/>
                <a:gd name="connsiteX6" fmla="*/ 1066456 w 2758143"/>
                <a:gd name="connsiteY6" fmla="*/ 1527783 h 2234352"/>
                <a:gd name="connsiteX7" fmla="*/ 1063635 w 2758143"/>
                <a:gd name="connsiteY7" fmla="*/ 1526615 h 2234352"/>
                <a:gd name="connsiteX8" fmla="*/ 333878 w 2758143"/>
                <a:gd name="connsiteY8" fmla="*/ 1526615 h 2234352"/>
                <a:gd name="connsiteX9" fmla="*/ 106369 w 2758143"/>
                <a:gd name="connsiteY9" fmla="*/ 677541 h 2234352"/>
                <a:gd name="connsiteX10" fmla="*/ 84022 w 2758143"/>
                <a:gd name="connsiteY10" fmla="*/ 664640 h 2234352"/>
                <a:gd name="connsiteX11" fmla="*/ 13528 w 2758143"/>
                <a:gd name="connsiteY11" fmla="*/ 683528 h 2234352"/>
                <a:gd name="connsiteX12" fmla="*/ 626 w 2758143"/>
                <a:gd name="connsiteY12" fmla="*/ 705875 h 2234352"/>
                <a:gd name="connsiteX13" fmla="*/ 328800 w 2758143"/>
                <a:gd name="connsiteY13" fmla="*/ 1930638 h 2234352"/>
                <a:gd name="connsiteX14" fmla="*/ 351147 w 2758143"/>
                <a:gd name="connsiteY14" fmla="*/ 1943539 h 2234352"/>
                <a:gd name="connsiteX15" fmla="*/ 421641 w 2758143"/>
                <a:gd name="connsiteY15" fmla="*/ 1924651 h 2234352"/>
                <a:gd name="connsiteX16" fmla="*/ 434543 w 2758143"/>
                <a:gd name="connsiteY16" fmla="*/ 1902304 h 2234352"/>
                <a:gd name="connsiteX17" fmla="*/ 348270 w 2758143"/>
                <a:gd name="connsiteY17" fmla="*/ 1580328 h 2234352"/>
                <a:gd name="connsiteX18" fmla="*/ 1005826 w 2758143"/>
                <a:gd name="connsiteY18" fmla="*/ 1580329 h 2234352"/>
                <a:gd name="connsiteX19" fmla="*/ 605181 w 2758143"/>
                <a:gd name="connsiteY19" fmla="*/ 1927554 h 2234352"/>
                <a:gd name="connsiteX20" fmla="*/ 595982 w 2758143"/>
                <a:gd name="connsiteY20" fmla="*/ 1945937 h 2234352"/>
                <a:gd name="connsiteX21" fmla="*/ 602475 w 2758143"/>
                <a:gd name="connsiteY21" fmla="*/ 1965439 h 2234352"/>
                <a:gd name="connsiteX22" fmla="*/ 620857 w 2758143"/>
                <a:gd name="connsiteY22" fmla="*/ 1974638 h 2234352"/>
                <a:gd name="connsiteX23" fmla="*/ 640360 w 2758143"/>
                <a:gd name="connsiteY23" fmla="*/ 1968145 h 2234352"/>
                <a:gd name="connsiteX24" fmla="*/ 1944678 w 2758143"/>
                <a:gd name="connsiteY24" fmla="*/ 837737 h 2234352"/>
                <a:gd name="connsiteX25" fmla="*/ 1966344 w 2758143"/>
                <a:gd name="connsiteY25" fmla="*/ 880426 h 2234352"/>
                <a:gd name="connsiteX26" fmla="*/ 524928 w 2758143"/>
                <a:gd name="connsiteY26" fmla="*/ 2112800 h 2234352"/>
                <a:gd name="connsiteX27" fmla="*/ 517315 w 2758143"/>
                <a:gd name="connsiteY27" fmla="*/ 2210169 h 2234352"/>
                <a:gd name="connsiteX28" fmla="*/ 517314 w 2758143"/>
                <a:gd name="connsiteY28" fmla="*/ 2210169 h 2234352"/>
                <a:gd name="connsiteX29" fmla="*/ 614683 w 2758143"/>
                <a:gd name="connsiteY29" fmla="*/ 2217781 h 2234352"/>
                <a:gd name="connsiteX30" fmla="*/ 2030665 w 2758143"/>
                <a:gd name="connsiteY30" fmla="*/ 1007153 h 2234352"/>
                <a:gd name="connsiteX31" fmla="*/ 2135224 w 2758143"/>
                <a:gd name="connsiteY31" fmla="*/ 1213162 h 2234352"/>
                <a:gd name="connsiteX32" fmla="*/ 2610644 w 2758143"/>
                <a:gd name="connsiteY32" fmla="*/ 2158735 h 2234352"/>
                <a:gd name="connsiteX33" fmla="*/ 2714874 w 2758143"/>
                <a:gd name="connsiteY33" fmla="*/ 2193902 h 2234352"/>
                <a:gd name="connsiteX34" fmla="*/ 2714874 w 2758143"/>
                <a:gd name="connsiteY34" fmla="*/ 2193904 h 2234352"/>
                <a:gd name="connsiteX35" fmla="*/ 2750041 w 2758143"/>
                <a:gd name="connsiteY35" fmla="*/ 2089673 h 2234352"/>
                <a:gd name="connsiteX36" fmla="*/ 1834660 w 2758143"/>
                <a:gd name="connsiteY36" fmla="*/ 242056 h 2234352"/>
                <a:gd name="connsiteX37" fmla="*/ 1930418 w 2758143"/>
                <a:gd name="connsiteY37" fmla="*/ 146299 h 2234352"/>
                <a:gd name="connsiteX38" fmla="*/ 1930419 w 2758143"/>
                <a:gd name="connsiteY38" fmla="*/ 25101 h 2234352"/>
                <a:gd name="connsiteX39" fmla="*/ 1869819 w 2758143"/>
                <a:gd name="connsiteY39" fmla="*/ 0 h 223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758143" h="2234352">
                  <a:moveTo>
                    <a:pt x="1869819" y="0"/>
                  </a:moveTo>
                  <a:cubicBezTo>
                    <a:pt x="1847887" y="0"/>
                    <a:pt x="1825954" y="8367"/>
                    <a:pt x="1809220" y="25101"/>
                  </a:cubicBezTo>
                  <a:lnTo>
                    <a:pt x="1688155" y="146166"/>
                  </a:lnTo>
                  <a:cubicBezTo>
                    <a:pt x="1663055" y="171267"/>
                    <a:pt x="1647255" y="236639"/>
                    <a:pt x="1659805" y="267589"/>
                  </a:cubicBezTo>
                  <a:cubicBezTo>
                    <a:pt x="1738248" y="427565"/>
                    <a:pt x="1817286" y="585756"/>
                    <a:pt x="1896622" y="743054"/>
                  </a:cubicBezTo>
                  <a:lnTo>
                    <a:pt x="1919623" y="788372"/>
                  </a:lnTo>
                  <a:lnTo>
                    <a:pt x="1066456" y="1527783"/>
                  </a:lnTo>
                  <a:lnTo>
                    <a:pt x="1063635" y="1526615"/>
                  </a:lnTo>
                  <a:lnTo>
                    <a:pt x="333878" y="1526615"/>
                  </a:lnTo>
                  <a:lnTo>
                    <a:pt x="106369" y="677541"/>
                  </a:lnTo>
                  <a:cubicBezTo>
                    <a:pt x="103761" y="667808"/>
                    <a:pt x="93756" y="662032"/>
                    <a:pt x="84022" y="664640"/>
                  </a:cubicBezTo>
                  <a:lnTo>
                    <a:pt x="13528" y="683528"/>
                  </a:lnTo>
                  <a:cubicBezTo>
                    <a:pt x="3794" y="686137"/>
                    <a:pt x="-1982" y="696142"/>
                    <a:pt x="626" y="705875"/>
                  </a:cubicBezTo>
                  <a:lnTo>
                    <a:pt x="328800" y="1930638"/>
                  </a:lnTo>
                  <a:cubicBezTo>
                    <a:pt x="331408" y="1940371"/>
                    <a:pt x="341413" y="1946147"/>
                    <a:pt x="351147" y="1943539"/>
                  </a:cubicBezTo>
                  <a:lnTo>
                    <a:pt x="421641" y="1924651"/>
                  </a:lnTo>
                  <a:cubicBezTo>
                    <a:pt x="431375" y="1922042"/>
                    <a:pt x="437151" y="1912037"/>
                    <a:pt x="434543" y="1902304"/>
                  </a:cubicBezTo>
                  <a:lnTo>
                    <a:pt x="348270" y="1580328"/>
                  </a:lnTo>
                  <a:lnTo>
                    <a:pt x="1005826" y="1580329"/>
                  </a:lnTo>
                  <a:lnTo>
                    <a:pt x="605181" y="1927554"/>
                  </a:lnTo>
                  <a:cubicBezTo>
                    <a:pt x="599577" y="1932412"/>
                    <a:pt x="596472" y="1939081"/>
                    <a:pt x="595982" y="1945937"/>
                  </a:cubicBezTo>
                  <a:lnTo>
                    <a:pt x="602475" y="1965439"/>
                  </a:lnTo>
                  <a:lnTo>
                    <a:pt x="620857" y="1974638"/>
                  </a:lnTo>
                  <a:cubicBezTo>
                    <a:pt x="627713" y="1975128"/>
                    <a:pt x="634755" y="1973002"/>
                    <a:pt x="640360" y="1968145"/>
                  </a:cubicBezTo>
                  <a:lnTo>
                    <a:pt x="1944678" y="837737"/>
                  </a:lnTo>
                  <a:lnTo>
                    <a:pt x="1966344" y="880426"/>
                  </a:lnTo>
                  <a:lnTo>
                    <a:pt x="524928" y="2112800"/>
                  </a:lnTo>
                  <a:cubicBezTo>
                    <a:pt x="495938" y="2137586"/>
                    <a:pt x="492530" y="2181179"/>
                    <a:pt x="517315" y="2210169"/>
                  </a:cubicBezTo>
                  <a:lnTo>
                    <a:pt x="517314" y="2210169"/>
                  </a:lnTo>
                  <a:cubicBezTo>
                    <a:pt x="542100" y="2239158"/>
                    <a:pt x="585693" y="2242567"/>
                    <a:pt x="614683" y="2217781"/>
                  </a:cubicBezTo>
                  <a:lnTo>
                    <a:pt x="2030665" y="1007153"/>
                  </a:lnTo>
                  <a:lnTo>
                    <a:pt x="2135224" y="1213162"/>
                  </a:lnTo>
                  <a:cubicBezTo>
                    <a:pt x="2294491" y="1525972"/>
                    <a:pt x="2453758" y="1838782"/>
                    <a:pt x="2610644" y="2158735"/>
                  </a:cubicBezTo>
                  <a:cubicBezTo>
                    <a:pt x="2629715" y="2197229"/>
                    <a:pt x="2676380" y="2212974"/>
                    <a:pt x="2714874" y="2193902"/>
                  </a:cubicBezTo>
                  <a:lnTo>
                    <a:pt x="2714874" y="2193904"/>
                  </a:lnTo>
                  <a:cubicBezTo>
                    <a:pt x="2753367" y="2174832"/>
                    <a:pt x="2769112" y="2128167"/>
                    <a:pt x="2750041" y="2089673"/>
                  </a:cubicBezTo>
                  <a:cubicBezTo>
                    <a:pt x="2444914" y="1473801"/>
                    <a:pt x="2139787" y="857928"/>
                    <a:pt x="1834660" y="242056"/>
                  </a:cubicBezTo>
                  <a:lnTo>
                    <a:pt x="1930418" y="146299"/>
                  </a:lnTo>
                  <a:cubicBezTo>
                    <a:pt x="1963886" y="112831"/>
                    <a:pt x="1963886" y="58569"/>
                    <a:pt x="1930419" y="25101"/>
                  </a:cubicBezTo>
                  <a:cubicBezTo>
                    <a:pt x="1913684" y="8367"/>
                    <a:pt x="1891752" y="0"/>
                    <a:pt x="1869819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8" name="Oval 357">
              <a:extLst>
                <a:ext uri="{FF2B5EF4-FFF2-40B4-BE49-F238E27FC236}">
                  <a16:creationId xmlns:a16="http://schemas.microsoft.com/office/drawing/2014/main" id="{03A12115-0A6B-9071-D339-EE1AE25035D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64483" y="4117792"/>
              <a:ext cx="115631" cy="115695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59" name="AutoShape 358">
              <a:extLst>
                <a:ext uri="{FF2B5EF4-FFF2-40B4-BE49-F238E27FC236}">
                  <a16:creationId xmlns:a16="http://schemas.microsoft.com/office/drawing/2014/main" id="{3F065E65-C9D1-7C0F-4222-50E2759AD7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 flipH="1">
              <a:off x="5347819" y="4780151"/>
              <a:ext cx="1361875" cy="557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0" name="AutoShape 359">
              <a:extLst>
                <a:ext uri="{FF2B5EF4-FFF2-40B4-BE49-F238E27FC236}">
                  <a16:creationId xmlns:a16="http://schemas.microsoft.com/office/drawing/2014/main" id="{FDD6A018-ABAD-BC76-103A-CF5F044A96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 flipH="1">
              <a:off x="5107910" y="3558955"/>
              <a:ext cx="1335033" cy="5622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1" name="Freeform 362">
              <a:extLst>
                <a:ext uri="{FF2B5EF4-FFF2-40B4-BE49-F238E27FC236}">
                  <a16:creationId xmlns:a16="http://schemas.microsoft.com/office/drawing/2014/main" id="{12332B4D-1B23-C813-1C30-9198CC0504D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35586" y="2628101"/>
              <a:ext cx="888365" cy="335775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  <a:gd name="connsiteX0" fmla="*/ 467 w 9731"/>
                <a:gd name="connsiteY0" fmla="*/ 3307 h 8842"/>
                <a:gd name="connsiteX1" fmla="*/ 4500 w 9731"/>
                <a:gd name="connsiteY1" fmla="*/ 8814 h 8842"/>
                <a:gd name="connsiteX2" fmla="*/ 9693 w 9731"/>
                <a:gd name="connsiteY2" fmla="*/ 602 h 8842"/>
                <a:gd name="connsiteX3" fmla="*/ 3929 w 9731"/>
                <a:gd name="connsiteY3" fmla="*/ 602 h 8842"/>
                <a:gd name="connsiteX4" fmla="*/ 467 w 9731"/>
                <a:gd name="connsiteY4" fmla="*/ 602 h 8842"/>
                <a:gd name="connsiteX5" fmla="*/ 467 w 9731"/>
                <a:gd name="connsiteY5" fmla="*/ 3307 h 8842"/>
                <a:gd name="connsiteX0" fmla="*/ 755 w 9768"/>
                <a:gd name="connsiteY0" fmla="*/ 6419 h 10153"/>
                <a:gd name="connsiteX1" fmla="*/ 4393 w 9768"/>
                <a:gd name="connsiteY1" fmla="*/ 9968 h 10153"/>
                <a:gd name="connsiteX2" fmla="*/ 9730 w 9768"/>
                <a:gd name="connsiteY2" fmla="*/ 681 h 10153"/>
                <a:gd name="connsiteX3" fmla="*/ 3807 w 9768"/>
                <a:gd name="connsiteY3" fmla="*/ 681 h 10153"/>
                <a:gd name="connsiteX4" fmla="*/ 249 w 9768"/>
                <a:gd name="connsiteY4" fmla="*/ 681 h 10153"/>
                <a:gd name="connsiteX5" fmla="*/ 755 w 9768"/>
                <a:gd name="connsiteY5" fmla="*/ 6419 h 10153"/>
                <a:gd name="connsiteX0" fmla="*/ 352 w 9579"/>
                <a:gd name="connsiteY0" fmla="*/ 7322 h 11013"/>
                <a:gd name="connsiteX1" fmla="*/ 4076 w 9579"/>
                <a:gd name="connsiteY1" fmla="*/ 10818 h 11013"/>
                <a:gd name="connsiteX2" fmla="*/ 9540 w 9579"/>
                <a:gd name="connsiteY2" fmla="*/ 1671 h 11013"/>
                <a:gd name="connsiteX3" fmla="*/ 3476 w 9579"/>
                <a:gd name="connsiteY3" fmla="*/ 1671 h 11013"/>
                <a:gd name="connsiteX4" fmla="*/ 511 w 9579"/>
                <a:gd name="connsiteY4" fmla="*/ 219 h 11013"/>
                <a:gd name="connsiteX5" fmla="*/ 352 w 9579"/>
                <a:gd name="connsiteY5" fmla="*/ 7322 h 11013"/>
                <a:gd name="connsiteX0" fmla="*/ 367 w 10000"/>
                <a:gd name="connsiteY0" fmla="*/ 6657 h 10008"/>
                <a:gd name="connsiteX1" fmla="*/ 4255 w 10000"/>
                <a:gd name="connsiteY1" fmla="*/ 9831 h 10008"/>
                <a:gd name="connsiteX2" fmla="*/ 9959 w 10000"/>
                <a:gd name="connsiteY2" fmla="*/ 1525 h 10008"/>
                <a:gd name="connsiteX3" fmla="*/ 3629 w 10000"/>
                <a:gd name="connsiteY3" fmla="*/ 1525 h 10008"/>
                <a:gd name="connsiteX4" fmla="*/ 533 w 10000"/>
                <a:gd name="connsiteY4" fmla="*/ 207 h 10008"/>
                <a:gd name="connsiteX5" fmla="*/ 367 w 10000"/>
                <a:gd name="connsiteY5" fmla="*/ 6657 h 10008"/>
                <a:gd name="connsiteX0" fmla="*/ 482 w 9824"/>
                <a:gd name="connsiteY0" fmla="*/ 8183 h 10336"/>
                <a:gd name="connsiteX1" fmla="*/ 4079 w 9824"/>
                <a:gd name="connsiteY1" fmla="*/ 9919 h 10336"/>
                <a:gd name="connsiteX2" fmla="*/ 9783 w 9824"/>
                <a:gd name="connsiteY2" fmla="*/ 1613 h 10336"/>
                <a:gd name="connsiteX3" fmla="*/ 3453 w 9824"/>
                <a:gd name="connsiteY3" fmla="*/ 1613 h 10336"/>
                <a:gd name="connsiteX4" fmla="*/ 357 w 9824"/>
                <a:gd name="connsiteY4" fmla="*/ 295 h 10336"/>
                <a:gd name="connsiteX5" fmla="*/ 482 w 9824"/>
                <a:gd name="connsiteY5" fmla="*/ 8183 h 10336"/>
                <a:gd name="connsiteX0" fmla="*/ 498 w 10008"/>
                <a:gd name="connsiteY0" fmla="*/ 7917 h 10613"/>
                <a:gd name="connsiteX1" fmla="*/ 4286 w 10008"/>
                <a:gd name="connsiteY1" fmla="*/ 10293 h 10613"/>
                <a:gd name="connsiteX2" fmla="*/ 9965 w 10008"/>
                <a:gd name="connsiteY2" fmla="*/ 1561 h 10613"/>
                <a:gd name="connsiteX3" fmla="*/ 3522 w 10008"/>
                <a:gd name="connsiteY3" fmla="*/ 1561 h 10613"/>
                <a:gd name="connsiteX4" fmla="*/ 370 w 10008"/>
                <a:gd name="connsiteY4" fmla="*/ 285 h 10613"/>
                <a:gd name="connsiteX5" fmla="*/ 498 w 10008"/>
                <a:gd name="connsiteY5" fmla="*/ 7917 h 10613"/>
                <a:gd name="connsiteX0" fmla="*/ 498 w 10008"/>
                <a:gd name="connsiteY0" fmla="*/ 7917 h 10613"/>
                <a:gd name="connsiteX1" fmla="*/ 4286 w 10008"/>
                <a:gd name="connsiteY1" fmla="*/ 10293 h 10613"/>
                <a:gd name="connsiteX2" fmla="*/ 9965 w 10008"/>
                <a:gd name="connsiteY2" fmla="*/ 1561 h 10613"/>
                <a:gd name="connsiteX3" fmla="*/ 3522 w 10008"/>
                <a:gd name="connsiteY3" fmla="*/ 1561 h 10613"/>
                <a:gd name="connsiteX4" fmla="*/ 370 w 10008"/>
                <a:gd name="connsiteY4" fmla="*/ 285 h 10613"/>
                <a:gd name="connsiteX5" fmla="*/ 498 w 10008"/>
                <a:gd name="connsiteY5" fmla="*/ 7917 h 10613"/>
                <a:gd name="connsiteX0" fmla="*/ 498 w 10218"/>
                <a:gd name="connsiteY0" fmla="*/ 7941 h 10577"/>
                <a:gd name="connsiteX1" fmla="*/ 4286 w 10218"/>
                <a:gd name="connsiteY1" fmla="*/ 10317 h 10577"/>
                <a:gd name="connsiteX2" fmla="*/ 10177 w 10218"/>
                <a:gd name="connsiteY2" fmla="*/ 2512 h 10577"/>
                <a:gd name="connsiteX3" fmla="*/ 3522 w 10218"/>
                <a:gd name="connsiteY3" fmla="*/ 1585 h 10577"/>
                <a:gd name="connsiteX4" fmla="*/ 370 w 10218"/>
                <a:gd name="connsiteY4" fmla="*/ 309 h 10577"/>
                <a:gd name="connsiteX5" fmla="*/ 498 w 10218"/>
                <a:gd name="connsiteY5" fmla="*/ 7941 h 10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18" h="10577">
                  <a:moveTo>
                    <a:pt x="498" y="7941"/>
                  </a:moveTo>
                  <a:cubicBezTo>
                    <a:pt x="1151" y="9609"/>
                    <a:pt x="2673" y="11222"/>
                    <a:pt x="4286" y="10317"/>
                  </a:cubicBezTo>
                  <a:cubicBezTo>
                    <a:pt x="5899" y="9412"/>
                    <a:pt x="10716" y="7776"/>
                    <a:pt x="10177" y="2512"/>
                  </a:cubicBezTo>
                  <a:cubicBezTo>
                    <a:pt x="9937" y="492"/>
                    <a:pt x="5156" y="1952"/>
                    <a:pt x="3522" y="1585"/>
                  </a:cubicBezTo>
                  <a:cubicBezTo>
                    <a:pt x="1888" y="1218"/>
                    <a:pt x="874" y="-750"/>
                    <a:pt x="370" y="309"/>
                  </a:cubicBezTo>
                  <a:cubicBezTo>
                    <a:pt x="-133" y="1369"/>
                    <a:pt x="-155" y="6273"/>
                    <a:pt x="498" y="794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2" name="Freeform 363">
              <a:extLst>
                <a:ext uri="{FF2B5EF4-FFF2-40B4-BE49-F238E27FC236}">
                  <a16:creationId xmlns:a16="http://schemas.microsoft.com/office/drawing/2014/main" id="{1A75327D-3021-E662-CF7C-0436ABA64CE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401300" y="3175095"/>
              <a:ext cx="188436" cy="321374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3" name="AutoShape 366">
              <a:extLst>
                <a:ext uri="{FF2B5EF4-FFF2-40B4-BE49-F238E27FC236}">
                  <a16:creationId xmlns:a16="http://schemas.microsoft.com/office/drawing/2014/main" id="{AD448495-76AC-F512-3613-1A55A9AC780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395357" y="2937347"/>
              <a:ext cx="162052" cy="218534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4" name="AutoShape 370">
              <a:extLst>
                <a:ext uri="{FF2B5EF4-FFF2-40B4-BE49-F238E27FC236}">
                  <a16:creationId xmlns:a16="http://schemas.microsoft.com/office/drawing/2014/main" id="{FD5AACAE-571E-42CD-A742-9D8A882596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2838142" y="1773904"/>
              <a:ext cx="723767" cy="1071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5" name="AutoShape 371">
              <a:extLst>
                <a:ext uri="{FF2B5EF4-FFF2-40B4-BE49-F238E27FC236}">
                  <a16:creationId xmlns:a16="http://schemas.microsoft.com/office/drawing/2014/main" id="{BC8B6E05-688B-D96C-7E0F-8B7F94065F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3077970" y="1825323"/>
              <a:ext cx="475373" cy="1371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6" name="AutoShape 373" descr="縦線 (反転)">
              <a:extLst>
                <a:ext uri="{FF2B5EF4-FFF2-40B4-BE49-F238E27FC236}">
                  <a16:creationId xmlns:a16="http://schemas.microsoft.com/office/drawing/2014/main" id="{96AE957A-B129-B827-8B41-100570FF4B1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484827" y="2112418"/>
              <a:ext cx="1104922" cy="921273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7" name="AutoShape 374">
              <a:extLst>
                <a:ext uri="{FF2B5EF4-FFF2-40B4-BE49-F238E27FC236}">
                  <a16:creationId xmlns:a16="http://schemas.microsoft.com/office/drawing/2014/main" id="{C900B04F-5EE9-9A7E-67F4-029292F39D6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61693" y="3942108"/>
              <a:ext cx="2025690" cy="552764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8" name="Oval 376">
              <a:extLst>
                <a:ext uri="{FF2B5EF4-FFF2-40B4-BE49-F238E27FC236}">
                  <a16:creationId xmlns:a16="http://schemas.microsoft.com/office/drawing/2014/main" id="{06BA3E11-340F-1DF9-95FD-AE02BDB1169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951629" y="4036378"/>
              <a:ext cx="368307" cy="36850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69" name="AutoShape 379">
              <a:extLst>
                <a:ext uri="{FF2B5EF4-FFF2-40B4-BE49-F238E27FC236}">
                  <a16:creationId xmlns:a16="http://schemas.microsoft.com/office/drawing/2014/main" id="{07EAE718-6C0A-06A5-FF99-3F681C2DC0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 flipH="1">
              <a:off x="3722545" y="4461248"/>
              <a:ext cx="680030" cy="886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70" name="AutoShape 380">
              <a:extLst>
                <a:ext uri="{FF2B5EF4-FFF2-40B4-BE49-F238E27FC236}">
                  <a16:creationId xmlns:a16="http://schemas.microsoft.com/office/drawing/2014/main" id="{54E1B9AD-FB87-9577-E0A9-C1E39154566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04610" y="4739116"/>
              <a:ext cx="341146" cy="11141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07691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279400"/>
            <a:ext cx="9315450" cy="62547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206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上の 2 つの角を丸める 2">
            <a:extLst>
              <a:ext uri="{FF2B5EF4-FFF2-40B4-BE49-F238E27FC236}">
                <a16:creationId xmlns:a16="http://schemas.microsoft.com/office/drawing/2014/main" id="{4923645E-9151-41F5-AD84-4858D3EC8D64}"/>
              </a:ext>
            </a:extLst>
          </p:cNvPr>
          <p:cNvSpPr/>
          <p:nvPr/>
        </p:nvSpPr>
        <p:spPr>
          <a:xfrm>
            <a:off x="310580" y="249145"/>
            <a:ext cx="9328720" cy="1199646"/>
          </a:xfrm>
          <a:prstGeom prst="round2SameRect">
            <a:avLst>
              <a:gd name="adj1" fmla="val 14442"/>
              <a:gd name="adj2" fmla="val 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69873AB-DD04-3F5C-83AF-9BC44E7D59B4}"/>
              </a:ext>
            </a:extLst>
          </p:cNvPr>
          <p:cNvSpPr txBox="1"/>
          <p:nvPr/>
        </p:nvSpPr>
        <p:spPr>
          <a:xfrm>
            <a:off x="567932" y="419780"/>
            <a:ext cx="8795558" cy="82961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★来客用自転車置場の使用法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D6E87B9-FCB0-8F1C-61E7-DD459D799EB2}"/>
              </a:ext>
            </a:extLst>
          </p:cNvPr>
          <p:cNvSpPr txBox="1"/>
          <p:nvPr/>
        </p:nvSpPr>
        <p:spPr>
          <a:xfrm>
            <a:off x="938344" y="5084435"/>
            <a:ext cx="59959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spcAft>
                <a:spcPts val="3000"/>
              </a:spcAft>
              <a:buClr>
                <a:srgbClr val="FF0000"/>
              </a:buClr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自転車の出入りは、アプローチ側の出入口からはできません。自転車置場出入口のオートドアをご利用ください</a:t>
            </a:r>
            <a:r>
              <a:rPr lang="en-US" altLang="ja-JP" dirty="0"/>
              <a:t>｡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F01C686-D1C8-47F0-E3B9-F96E8449858B}"/>
              </a:ext>
            </a:extLst>
          </p:cNvPr>
          <p:cNvSpPr txBox="1"/>
          <p:nvPr/>
        </p:nvSpPr>
        <p:spPr>
          <a:xfrm>
            <a:off x="472373" y="1625594"/>
            <a:ext cx="8711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①以下の区画をご利用ください</a:t>
            </a:r>
            <a:endParaRPr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40D2640-38C9-0EAF-EA40-8C82C0807A69}"/>
              </a:ext>
            </a:extLst>
          </p:cNvPr>
          <p:cNvSpPr txBox="1"/>
          <p:nvPr/>
        </p:nvSpPr>
        <p:spPr>
          <a:xfrm>
            <a:off x="888784" y="2292778"/>
            <a:ext cx="8877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NO.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10B7CF86-CAB4-020D-8A7C-3312413DE51B}"/>
              </a:ext>
            </a:extLst>
          </p:cNvPr>
          <p:cNvCxnSpPr>
            <a:cxnSpLocks/>
          </p:cNvCxnSpPr>
          <p:nvPr/>
        </p:nvCxnSpPr>
        <p:spPr>
          <a:xfrm>
            <a:off x="925694" y="2795335"/>
            <a:ext cx="82577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9958C63-EE00-9AA3-5C5F-6B843ACB911F}"/>
              </a:ext>
            </a:extLst>
          </p:cNvPr>
          <p:cNvSpPr txBox="1"/>
          <p:nvPr/>
        </p:nvSpPr>
        <p:spPr>
          <a:xfrm>
            <a:off x="472373" y="3149071"/>
            <a:ext cx="9293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②１日以上のご利用はご遠慮ください</a:t>
            </a:r>
            <a:endParaRPr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4157A61-9BB9-B27D-F47D-891CC8E79C06}"/>
              </a:ext>
            </a:extLst>
          </p:cNvPr>
          <p:cNvSpPr txBox="1"/>
          <p:nvPr/>
        </p:nvSpPr>
        <p:spPr>
          <a:xfrm>
            <a:off x="938344" y="3743600"/>
            <a:ext cx="8827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あくまで来客された方の自転車置場として使用してください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｡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77147DB-190E-60BD-3CBD-107CEB9B2D1F}"/>
              </a:ext>
            </a:extLst>
          </p:cNvPr>
          <p:cNvSpPr txBox="1"/>
          <p:nvPr/>
        </p:nvSpPr>
        <p:spPr>
          <a:xfrm>
            <a:off x="472373" y="4417251"/>
            <a:ext cx="8588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  <a:buClr>
                <a:srgbClr val="FF0000"/>
              </a:buClr>
            </a:pPr>
            <a:r>
              <a:rPr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③オートドアをご利用ください</a:t>
            </a:r>
            <a:endParaRPr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E43F4B8D-072B-6CDD-1255-FAC934E70A4D}"/>
              </a:ext>
            </a:extLst>
          </p:cNvPr>
          <p:cNvGrpSpPr/>
          <p:nvPr/>
        </p:nvGrpSpPr>
        <p:grpSpPr>
          <a:xfrm flipH="1">
            <a:off x="7111413" y="4886491"/>
            <a:ext cx="2182054" cy="1397959"/>
            <a:chOff x="850996" y="1683405"/>
            <a:chExt cx="5940024" cy="3805535"/>
          </a:xfrm>
        </p:grpSpPr>
        <p:sp>
          <p:nvSpPr>
            <p:cNvPr id="30" name="AutoShape 368">
              <a:extLst>
                <a:ext uri="{FF2B5EF4-FFF2-40B4-BE49-F238E27FC236}">
                  <a16:creationId xmlns:a16="http://schemas.microsoft.com/office/drawing/2014/main" id="{F6356834-1B06-2635-9122-A898AFD957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787806" flipH="1">
              <a:off x="2651300" y="1860464"/>
              <a:ext cx="505895" cy="15177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1" name="AutoShape 303">
              <a:extLst>
                <a:ext uri="{FF2B5EF4-FFF2-40B4-BE49-F238E27FC236}">
                  <a16:creationId xmlns:a16="http://schemas.microsoft.com/office/drawing/2014/main" id="{7C6CAF7D-F705-5B6F-B517-FDC7CF3C2B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68051" flipH="1">
              <a:off x="2448422" y="2270962"/>
              <a:ext cx="162740" cy="7627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396B5C0A-20D8-ACB6-78FB-F190D8B9156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4621196" y="2695479"/>
              <a:ext cx="1697320" cy="610037"/>
            </a:xfrm>
            <a:custGeom>
              <a:avLst/>
              <a:gdLst>
                <a:gd name="connsiteX0" fmla="*/ 1103752 w 1720309"/>
                <a:gd name="connsiteY0" fmla="*/ 287958 h 609992"/>
                <a:gd name="connsiteX1" fmla="*/ 32371 w 1720309"/>
                <a:gd name="connsiteY1" fmla="*/ 882 h 609992"/>
                <a:gd name="connsiteX2" fmla="*/ 882 w 1720309"/>
                <a:gd name="connsiteY2" fmla="*/ 19062 h 609992"/>
                <a:gd name="connsiteX3" fmla="*/ 19062 w 1720309"/>
                <a:gd name="connsiteY3" fmla="*/ 50550 h 609992"/>
                <a:gd name="connsiteX4" fmla="*/ 1090444 w 1720309"/>
                <a:gd name="connsiteY4" fmla="*/ 337626 h 609992"/>
                <a:gd name="connsiteX5" fmla="*/ 1092776 w 1720309"/>
                <a:gd name="connsiteY5" fmla="*/ 337319 h 609992"/>
                <a:gd name="connsiteX6" fmla="*/ 1319470 w 1720309"/>
                <a:gd name="connsiteY6" fmla="*/ 564014 h 609992"/>
                <a:gd name="connsiteX7" fmla="*/ 1176276 w 1720309"/>
                <a:gd name="connsiteY7" fmla="*/ 564014 h 609992"/>
                <a:gd name="connsiteX8" fmla="*/ 1153287 w 1720309"/>
                <a:gd name="connsiteY8" fmla="*/ 587003 h 609992"/>
                <a:gd name="connsiteX9" fmla="*/ 1176276 w 1720309"/>
                <a:gd name="connsiteY9" fmla="*/ 609992 h 609992"/>
                <a:gd name="connsiteX10" fmla="*/ 1697320 w 1720309"/>
                <a:gd name="connsiteY10" fmla="*/ 609992 h 609992"/>
                <a:gd name="connsiteX11" fmla="*/ 1720309 w 1720309"/>
                <a:gd name="connsiteY11" fmla="*/ 587003 h 609992"/>
                <a:gd name="connsiteX12" fmla="*/ 1697320 w 1720309"/>
                <a:gd name="connsiteY12" fmla="*/ 564014 h 609992"/>
                <a:gd name="connsiteX13" fmla="*/ 1380068 w 1720309"/>
                <a:gd name="connsiteY13" fmla="*/ 564014 h 609992"/>
                <a:gd name="connsiteX14" fmla="*/ 1377198 w 1720309"/>
                <a:gd name="connsiteY14" fmla="*/ 557084 h 609992"/>
                <a:gd name="connsiteX15" fmla="*/ 1121628 w 1720309"/>
                <a:gd name="connsiteY15" fmla="*/ 301514 h 609992"/>
                <a:gd name="connsiteX16" fmla="*/ 1119452 w 1720309"/>
                <a:gd name="connsiteY16" fmla="*/ 300613 h 609992"/>
                <a:gd name="connsiteX17" fmla="*/ 1119363 w 1720309"/>
                <a:gd name="connsiteY17" fmla="*/ 299937 h 609992"/>
                <a:gd name="connsiteX18" fmla="*/ 1103752 w 1720309"/>
                <a:gd name="connsiteY18" fmla="*/ 287958 h 609992"/>
                <a:gd name="connsiteX0" fmla="*/ 1103752 w 1720309"/>
                <a:gd name="connsiteY0" fmla="*/ 287958 h 609992"/>
                <a:gd name="connsiteX1" fmla="*/ 32371 w 1720309"/>
                <a:gd name="connsiteY1" fmla="*/ 882 h 609992"/>
                <a:gd name="connsiteX2" fmla="*/ 882 w 1720309"/>
                <a:gd name="connsiteY2" fmla="*/ 19062 h 609992"/>
                <a:gd name="connsiteX3" fmla="*/ 19062 w 1720309"/>
                <a:gd name="connsiteY3" fmla="*/ 50550 h 609992"/>
                <a:gd name="connsiteX4" fmla="*/ 1090444 w 1720309"/>
                <a:gd name="connsiteY4" fmla="*/ 337626 h 609992"/>
                <a:gd name="connsiteX5" fmla="*/ 1092776 w 1720309"/>
                <a:gd name="connsiteY5" fmla="*/ 337319 h 609992"/>
                <a:gd name="connsiteX6" fmla="*/ 1319470 w 1720309"/>
                <a:gd name="connsiteY6" fmla="*/ 564014 h 609992"/>
                <a:gd name="connsiteX7" fmla="*/ 1176276 w 1720309"/>
                <a:gd name="connsiteY7" fmla="*/ 564014 h 609992"/>
                <a:gd name="connsiteX8" fmla="*/ 1153287 w 1720309"/>
                <a:gd name="connsiteY8" fmla="*/ 587003 h 609992"/>
                <a:gd name="connsiteX9" fmla="*/ 1176276 w 1720309"/>
                <a:gd name="connsiteY9" fmla="*/ 609992 h 609992"/>
                <a:gd name="connsiteX10" fmla="*/ 1697320 w 1720309"/>
                <a:gd name="connsiteY10" fmla="*/ 609992 h 609992"/>
                <a:gd name="connsiteX11" fmla="*/ 1720309 w 1720309"/>
                <a:gd name="connsiteY11" fmla="*/ 587003 h 609992"/>
                <a:gd name="connsiteX12" fmla="*/ 1697320 w 1720309"/>
                <a:gd name="connsiteY12" fmla="*/ 564014 h 609992"/>
                <a:gd name="connsiteX13" fmla="*/ 1380068 w 1720309"/>
                <a:gd name="connsiteY13" fmla="*/ 564014 h 609992"/>
                <a:gd name="connsiteX14" fmla="*/ 1121628 w 1720309"/>
                <a:gd name="connsiteY14" fmla="*/ 301514 h 609992"/>
                <a:gd name="connsiteX15" fmla="*/ 1119452 w 1720309"/>
                <a:gd name="connsiteY15" fmla="*/ 300613 h 609992"/>
                <a:gd name="connsiteX16" fmla="*/ 1119363 w 1720309"/>
                <a:gd name="connsiteY16" fmla="*/ 299937 h 609992"/>
                <a:gd name="connsiteX17" fmla="*/ 1103752 w 1720309"/>
                <a:gd name="connsiteY17" fmla="*/ 287958 h 609992"/>
                <a:gd name="connsiteX0" fmla="*/ 1103752 w 1720309"/>
                <a:gd name="connsiteY0" fmla="*/ 287958 h 609992"/>
                <a:gd name="connsiteX1" fmla="*/ 32371 w 1720309"/>
                <a:gd name="connsiteY1" fmla="*/ 882 h 609992"/>
                <a:gd name="connsiteX2" fmla="*/ 882 w 1720309"/>
                <a:gd name="connsiteY2" fmla="*/ 19062 h 609992"/>
                <a:gd name="connsiteX3" fmla="*/ 19062 w 1720309"/>
                <a:gd name="connsiteY3" fmla="*/ 50550 h 609992"/>
                <a:gd name="connsiteX4" fmla="*/ 1090444 w 1720309"/>
                <a:gd name="connsiteY4" fmla="*/ 337626 h 609992"/>
                <a:gd name="connsiteX5" fmla="*/ 1092776 w 1720309"/>
                <a:gd name="connsiteY5" fmla="*/ 337319 h 609992"/>
                <a:gd name="connsiteX6" fmla="*/ 1319470 w 1720309"/>
                <a:gd name="connsiteY6" fmla="*/ 564014 h 609992"/>
                <a:gd name="connsiteX7" fmla="*/ 1176276 w 1720309"/>
                <a:gd name="connsiteY7" fmla="*/ 564014 h 609992"/>
                <a:gd name="connsiteX8" fmla="*/ 1176276 w 1720309"/>
                <a:gd name="connsiteY8" fmla="*/ 609992 h 609992"/>
                <a:gd name="connsiteX9" fmla="*/ 1697320 w 1720309"/>
                <a:gd name="connsiteY9" fmla="*/ 609992 h 609992"/>
                <a:gd name="connsiteX10" fmla="*/ 1720309 w 1720309"/>
                <a:gd name="connsiteY10" fmla="*/ 587003 h 609992"/>
                <a:gd name="connsiteX11" fmla="*/ 1697320 w 1720309"/>
                <a:gd name="connsiteY11" fmla="*/ 564014 h 609992"/>
                <a:gd name="connsiteX12" fmla="*/ 1380068 w 1720309"/>
                <a:gd name="connsiteY12" fmla="*/ 564014 h 609992"/>
                <a:gd name="connsiteX13" fmla="*/ 1121628 w 1720309"/>
                <a:gd name="connsiteY13" fmla="*/ 301514 h 609992"/>
                <a:gd name="connsiteX14" fmla="*/ 1119452 w 1720309"/>
                <a:gd name="connsiteY14" fmla="*/ 300613 h 609992"/>
                <a:gd name="connsiteX15" fmla="*/ 1119363 w 1720309"/>
                <a:gd name="connsiteY15" fmla="*/ 299937 h 609992"/>
                <a:gd name="connsiteX16" fmla="*/ 1103752 w 1720309"/>
                <a:gd name="connsiteY16" fmla="*/ 287958 h 609992"/>
                <a:gd name="connsiteX0" fmla="*/ 1103752 w 1720309"/>
                <a:gd name="connsiteY0" fmla="*/ 287958 h 610037"/>
                <a:gd name="connsiteX1" fmla="*/ 32371 w 1720309"/>
                <a:gd name="connsiteY1" fmla="*/ 882 h 610037"/>
                <a:gd name="connsiteX2" fmla="*/ 882 w 1720309"/>
                <a:gd name="connsiteY2" fmla="*/ 19062 h 610037"/>
                <a:gd name="connsiteX3" fmla="*/ 19062 w 1720309"/>
                <a:gd name="connsiteY3" fmla="*/ 50550 h 610037"/>
                <a:gd name="connsiteX4" fmla="*/ 1090444 w 1720309"/>
                <a:gd name="connsiteY4" fmla="*/ 337626 h 610037"/>
                <a:gd name="connsiteX5" fmla="*/ 1092776 w 1720309"/>
                <a:gd name="connsiteY5" fmla="*/ 337319 h 610037"/>
                <a:gd name="connsiteX6" fmla="*/ 1319470 w 1720309"/>
                <a:gd name="connsiteY6" fmla="*/ 564014 h 610037"/>
                <a:gd name="connsiteX7" fmla="*/ 1176276 w 1720309"/>
                <a:gd name="connsiteY7" fmla="*/ 564014 h 610037"/>
                <a:gd name="connsiteX8" fmla="*/ 1213243 w 1720309"/>
                <a:gd name="connsiteY8" fmla="*/ 610037 h 610037"/>
                <a:gd name="connsiteX9" fmla="*/ 1697320 w 1720309"/>
                <a:gd name="connsiteY9" fmla="*/ 609992 h 610037"/>
                <a:gd name="connsiteX10" fmla="*/ 1720309 w 1720309"/>
                <a:gd name="connsiteY10" fmla="*/ 587003 h 610037"/>
                <a:gd name="connsiteX11" fmla="*/ 1697320 w 1720309"/>
                <a:gd name="connsiteY11" fmla="*/ 564014 h 610037"/>
                <a:gd name="connsiteX12" fmla="*/ 1380068 w 1720309"/>
                <a:gd name="connsiteY12" fmla="*/ 564014 h 610037"/>
                <a:gd name="connsiteX13" fmla="*/ 1121628 w 1720309"/>
                <a:gd name="connsiteY13" fmla="*/ 301514 h 610037"/>
                <a:gd name="connsiteX14" fmla="*/ 1119452 w 1720309"/>
                <a:gd name="connsiteY14" fmla="*/ 300613 h 610037"/>
                <a:gd name="connsiteX15" fmla="*/ 1119363 w 1720309"/>
                <a:gd name="connsiteY15" fmla="*/ 299937 h 610037"/>
                <a:gd name="connsiteX16" fmla="*/ 1103752 w 1720309"/>
                <a:gd name="connsiteY16" fmla="*/ 287958 h 610037"/>
                <a:gd name="connsiteX0" fmla="*/ 1103752 w 1720309"/>
                <a:gd name="connsiteY0" fmla="*/ 287958 h 610037"/>
                <a:gd name="connsiteX1" fmla="*/ 32371 w 1720309"/>
                <a:gd name="connsiteY1" fmla="*/ 882 h 610037"/>
                <a:gd name="connsiteX2" fmla="*/ 882 w 1720309"/>
                <a:gd name="connsiteY2" fmla="*/ 19062 h 610037"/>
                <a:gd name="connsiteX3" fmla="*/ 19062 w 1720309"/>
                <a:gd name="connsiteY3" fmla="*/ 50550 h 610037"/>
                <a:gd name="connsiteX4" fmla="*/ 1090444 w 1720309"/>
                <a:gd name="connsiteY4" fmla="*/ 337626 h 610037"/>
                <a:gd name="connsiteX5" fmla="*/ 1092776 w 1720309"/>
                <a:gd name="connsiteY5" fmla="*/ 337319 h 610037"/>
                <a:gd name="connsiteX6" fmla="*/ 1319470 w 1720309"/>
                <a:gd name="connsiteY6" fmla="*/ 564014 h 610037"/>
                <a:gd name="connsiteX7" fmla="*/ 1176276 w 1720309"/>
                <a:gd name="connsiteY7" fmla="*/ 564014 h 610037"/>
                <a:gd name="connsiteX8" fmla="*/ 1213243 w 1720309"/>
                <a:gd name="connsiteY8" fmla="*/ 610037 h 610037"/>
                <a:gd name="connsiteX9" fmla="*/ 1697320 w 1720309"/>
                <a:gd name="connsiteY9" fmla="*/ 609992 h 610037"/>
                <a:gd name="connsiteX10" fmla="*/ 1720309 w 1720309"/>
                <a:gd name="connsiteY10" fmla="*/ 587003 h 610037"/>
                <a:gd name="connsiteX11" fmla="*/ 1697320 w 1720309"/>
                <a:gd name="connsiteY11" fmla="*/ 564014 h 610037"/>
                <a:gd name="connsiteX12" fmla="*/ 1380068 w 1720309"/>
                <a:gd name="connsiteY12" fmla="*/ 564014 h 610037"/>
                <a:gd name="connsiteX13" fmla="*/ 1121628 w 1720309"/>
                <a:gd name="connsiteY13" fmla="*/ 301514 h 610037"/>
                <a:gd name="connsiteX14" fmla="*/ 1119452 w 1720309"/>
                <a:gd name="connsiteY14" fmla="*/ 300613 h 610037"/>
                <a:gd name="connsiteX15" fmla="*/ 1119363 w 1720309"/>
                <a:gd name="connsiteY15" fmla="*/ 299937 h 610037"/>
                <a:gd name="connsiteX16" fmla="*/ 1103752 w 1720309"/>
                <a:gd name="connsiteY16" fmla="*/ 287958 h 610037"/>
                <a:gd name="connsiteX0" fmla="*/ 1103752 w 1720309"/>
                <a:gd name="connsiteY0" fmla="*/ 287958 h 610037"/>
                <a:gd name="connsiteX1" fmla="*/ 32371 w 1720309"/>
                <a:gd name="connsiteY1" fmla="*/ 882 h 610037"/>
                <a:gd name="connsiteX2" fmla="*/ 882 w 1720309"/>
                <a:gd name="connsiteY2" fmla="*/ 19062 h 610037"/>
                <a:gd name="connsiteX3" fmla="*/ 19062 w 1720309"/>
                <a:gd name="connsiteY3" fmla="*/ 50550 h 610037"/>
                <a:gd name="connsiteX4" fmla="*/ 1090444 w 1720309"/>
                <a:gd name="connsiteY4" fmla="*/ 337626 h 610037"/>
                <a:gd name="connsiteX5" fmla="*/ 1092776 w 1720309"/>
                <a:gd name="connsiteY5" fmla="*/ 337319 h 610037"/>
                <a:gd name="connsiteX6" fmla="*/ 1319470 w 1720309"/>
                <a:gd name="connsiteY6" fmla="*/ 564014 h 610037"/>
                <a:gd name="connsiteX7" fmla="*/ 1165843 w 1720309"/>
                <a:gd name="connsiteY7" fmla="*/ 566150 h 610037"/>
                <a:gd name="connsiteX8" fmla="*/ 1213243 w 1720309"/>
                <a:gd name="connsiteY8" fmla="*/ 610037 h 610037"/>
                <a:gd name="connsiteX9" fmla="*/ 1697320 w 1720309"/>
                <a:gd name="connsiteY9" fmla="*/ 609992 h 610037"/>
                <a:gd name="connsiteX10" fmla="*/ 1720309 w 1720309"/>
                <a:gd name="connsiteY10" fmla="*/ 587003 h 610037"/>
                <a:gd name="connsiteX11" fmla="*/ 1697320 w 1720309"/>
                <a:gd name="connsiteY11" fmla="*/ 564014 h 610037"/>
                <a:gd name="connsiteX12" fmla="*/ 1380068 w 1720309"/>
                <a:gd name="connsiteY12" fmla="*/ 564014 h 610037"/>
                <a:gd name="connsiteX13" fmla="*/ 1121628 w 1720309"/>
                <a:gd name="connsiteY13" fmla="*/ 301514 h 610037"/>
                <a:gd name="connsiteX14" fmla="*/ 1119452 w 1720309"/>
                <a:gd name="connsiteY14" fmla="*/ 300613 h 610037"/>
                <a:gd name="connsiteX15" fmla="*/ 1119363 w 1720309"/>
                <a:gd name="connsiteY15" fmla="*/ 299937 h 610037"/>
                <a:gd name="connsiteX16" fmla="*/ 1103752 w 1720309"/>
                <a:gd name="connsiteY16" fmla="*/ 287958 h 610037"/>
                <a:gd name="connsiteX0" fmla="*/ 1103752 w 1747934"/>
                <a:gd name="connsiteY0" fmla="*/ 287958 h 610037"/>
                <a:gd name="connsiteX1" fmla="*/ 32371 w 1747934"/>
                <a:gd name="connsiteY1" fmla="*/ 882 h 610037"/>
                <a:gd name="connsiteX2" fmla="*/ 882 w 1747934"/>
                <a:gd name="connsiteY2" fmla="*/ 19062 h 610037"/>
                <a:gd name="connsiteX3" fmla="*/ 19062 w 1747934"/>
                <a:gd name="connsiteY3" fmla="*/ 50550 h 610037"/>
                <a:gd name="connsiteX4" fmla="*/ 1090444 w 1747934"/>
                <a:gd name="connsiteY4" fmla="*/ 337626 h 610037"/>
                <a:gd name="connsiteX5" fmla="*/ 1092776 w 1747934"/>
                <a:gd name="connsiteY5" fmla="*/ 337319 h 610037"/>
                <a:gd name="connsiteX6" fmla="*/ 1319470 w 1747934"/>
                <a:gd name="connsiteY6" fmla="*/ 564014 h 610037"/>
                <a:gd name="connsiteX7" fmla="*/ 1165843 w 1747934"/>
                <a:gd name="connsiteY7" fmla="*/ 566150 h 610037"/>
                <a:gd name="connsiteX8" fmla="*/ 1213243 w 1747934"/>
                <a:gd name="connsiteY8" fmla="*/ 610037 h 610037"/>
                <a:gd name="connsiteX9" fmla="*/ 1697320 w 1747934"/>
                <a:gd name="connsiteY9" fmla="*/ 609992 h 610037"/>
                <a:gd name="connsiteX10" fmla="*/ 1697320 w 1747934"/>
                <a:gd name="connsiteY10" fmla="*/ 564014 h 610037"/>
                <a:gd name="connsiteX11" fmla="*/ 1380068 w 1747934"/>
                <a:gd name="connsiteY11" fmla="*/ 564014 h 610037"/>
                <a:gd name="connsiteX12" fmla="*/ 1121628 w 1747934"/>
                <a:gd name="connsiteY12" fmla="*/ 301514 h 610037"/>
                <a:gd name="connsiteX13" fmla="*/ 1119452 w 1747934"/>
                <a:gd name="connsiteY13" fmla="*/ 300613 h 610037"/>
                <a:gd name="connsiteX14" fmla="*/ 1119363 w 1747934"/>
                <a:gd name="connsiteY14" fmla="*/ 299937 h 610037"/>
                <a:gd name="connsiteX15" fmla="*/ 1103752 w 1747934"/>
                <a:gd name="connsiteY15" fmla="*/ 287958 h 610037"/>
                <a:gd name="connsiteX0" fmla="*/ 1103752 w 1748119"/>
                <a:gd name="connsiteY0" fmla="*/ 287958 h 610037"/>
                <a:gd name="connsiteX1" fmla="*/ 32371 w 1748119"/>
                <a:gd name="connsiteY1" fmla="*/ 882 h 610037"/>
                <a:gd name="connsiteX2" fmla="*/ 882 w 1748119"/>
                <a:gd name="connsiteY2" fmla="*/ 19062 h 610037"/>
                <a:gd name="connsiteX3" fmla="*/ 19062 w 1748119"/>
                <a:gd name="connsiteY3" fmla="*/ 50550 h 610037"/>
                <a:gd name="connsiteX4" fmla="*/ 1090444 w 1748119"/>
                <a:gd name="connsiteY4" fmla="*/ 337626 h 610037"/>
                <a:gd name="connsiteX5" fmla="*/ 1092776 w 1748119"/>
                <a:gd name="connsiteY5" fmla="*/ 337319 h 610037"/>
                <a:gd name="connsiteX6" fmla="*/ 1319470 w 1748119"/>
                <a:gd name="connsiteY6" fmla="*/ 564014 h 610037"/>
                <a:gd name="connsiteX7" fmla="*/ 1165843 w 1748119"/>
                <a:gd name="connsiteY7" fmla="*/ 566150 h 610037"/>
                <a:gd name="connsiteX8" fmla="*/ 1213243 w 1748119"/>
                <a:gd name="connsiteY8" fmla="*/ 610037 h 610037"/>
                <a:gd name="connsiteX9" fmla="*/ 1697320 w 1748119"/>
                <a:gd name="connsiteY9" fmla="*/ 609992 h 610037"/>
                <a:gd name="connsiteX10" fmla="*/ 1697320 w 1748119"/>
                <a:gd name="connsiteY10" fmla="*/ 564014 h 610037"/>
                <a:gd name="connsiteX11" fmla="*/ 1380068 w 1748119"/>
                <a:gd name="connsiteY11" fmla="*/ 564014 h 610037"/>
                <a:gd name="connsiteX12" fmla="*/ 1121628 w 1748119"/>
                <a:gd name="connsiteY12" fmla="*/ 301514 h 610037"/>
                <a:gd name="connsiteX13" fmla="*/ 1119452 w 1748119"/>
                <a:gd name="connsiteY13" fmla="*/ 300613 h 610037"/>
                <a:gd name="connsiteX14" fmla="*/ 1119363 w 1748119"/>
                <a:gd name="connsiteY14" fmla="*/ 299937 h 610037"/>
                <a:gd name="connsiteX15" fmla="*/ 1103752 w 1748119"/>
                <a:gd name="connsiteY15" fmla="*/ 287958 h 610037"/>
                <a:gd name="connsiteX0" fmla="*/ 1103752 w 1747934"/>
                <a:gd name="connsiteY0" fmla="*/ 287958 h 615631"/>
                <a:gd name="connsiteX1" fmla="*/ 32371 w 1747934"/>
                <a:gd name="connsiteY1" fmla="*/ 882 h 615631"/>
                <a:gd name="connsiteX2" fmla="*/ 882 w 1747934"/>
                <a:gd name="connsiteY2" fmla="*/ 19062 h 615631"/>
                <a:gd name="connsiteX3" fmla="*/ 19062 w 1747934"/>
                <a:gd name="connsiteY3" fmla="*/ 50550 h 615631"/>
                <a:gd name="connsiteX4" fmla="*/ 1090444 w 1747934"/>
                <a:gd name="connsiteY4" fmla="*/ 337626 h 615631"/>
                <a:gd name="connsiteX5" fmla="*/ 1092776 w 1747934"/>
                <a:gd name="connsiteY5" fmla="*/ 337319 h 615631"/>
                <a:gd name="connsiteX6" fmla="*/ 1319470 w 1747934"/>
                <a:gd name="connsiteY6" fmla="*/ 564014 h 615631"/>
                <a:gd name="connsiteX7" fmla="*/ 1165843 w 1747934"/>
                <a:gd name="connsiteY7" fmla="*/ 566150 h 615631"/>
                <a:gd name="connsiteX8" fmla="*/ 1213243 w 1747934"/>
                <a:gd name="connsiteY8" fmla="*/ 610037 h 615631"/>
                <a:gd name="connsiteX9" fmla="*/ 1697320 w 1747934"/>
                <a:gd name="connsiteY9" fmla="*/ 609992 h 615631"/>
                <a:gd name="connsiteX10" fmla="*/ 1697320 w 1747934"/>
                <a:gd name="connsiteY10" fmla="*/ 564014 h 615631"/>
                <a:gd name="connsiteX11" fmla="*/ 1380068 w 1747934"/>
                <a:gd name="connsiteY11" fmla="*/ 564014 h 615631"/>
                <a:gd name="connsiteX12" fmla="*/ 1121628 w 1747934"/>
                <a:gd name="connsiteY12" fmla="*/ 301514 h 615631"/>
                <a:gd name="connsiteX13" fmla="*/ 1119452 w 1747934"/>
                <a:gd name="connsiteY13" fmla="*/ 300613 h 615631"/>
                <a:gd name="connsiteX14" fmla="*/ 1119363 w 1747934"/>
                <a:gd name="connsiteY14" fmla="*/ 299937 h 615631"/>
                <a:gd name="connsiteX15" fmla="*/ 1103752 w 1747934"/>
                <a:gd name="connsiteY15" fmla="*/ 287958 h 615631"/>
                <a:gd name="connsiteX0" fmla="*/ 1103752 w 1747934"/>
                <a:gd name="connsiteY0" fmla="*/ 287958 h 610037"/>
                <a:gd name="connsiteX1" fmla="*/ 32371 w 1747934"/>
                <a:gd name="connsiteY1" fmla="*/ 882 h 610037"/>
                <a:gd name="connsiteX2" fmla="*/ 882 w 1747934"/>
                <a:gd name="connsiteY2" fmla="*/ 19062 h 610037"/>
                <a:gd name="connsiteX3" fmla="*/ 19062 w 1747934"/>
                <a:gd name="connsiteY3" fmla="*/ 50550 h 610037"/>
                <a:gd name="connsiteX4" fmla="*/ 1090444 w 1747934"/>
                <a:gd name="connsiteY4" fmla="*/ 337626 h 610037"/>
                <a:gd name="connsiteX5" fmla="*/ 1092776 w 1747934"/>
                <a:gd name="connsiteY5" fmla="*/ 337319 h 610037"/>
                <a:gd name="connsiteX6" fmla="*/ 1319470 w 1747934"/>
                <a:gd name="connsiteY6" fmla="*/ 564014 h 610037"/>
                <a:gd name="connsiteX7" fmla="*/ 1165843 w 1747934"/>
                <a:gd name="connsiteY7" fmla="*/ 566150 h 610037"/>
                <a:gd name="connsiteX8" fmla="*/ 1213243 w 1747934"/>
                <a:gd name="connsiteY8" fmla="*/ 610037 h 610037"/>
                <a:gd name="connsiteX9" fmla="*/ 1697320 w 1747934"/>
                <a:gd name="connsiteY9" fmla="*/ 609992 h 610037"/>
                <a:gd name="connsiteX10" fmla="*/ 1697320 w 1747934"/>
                <a:gd name="connsiteY10" fmla="*/ 564014 h 610037"/>
                <a:gd name="connsiteX11" fmla="*/ 1380068 w 1747934"/>
                <a:gd name="connsiteY11" fmla="*/ 564014 h 610037"/>
                <a:gd name="connsiteX12" fmla="*/ 1121628 w 1747934"/>
                <a:gd name="connsiteY12" fmla="*/ 301514 h 610037"/>
                <a:gd name="connsiteX13" fmla="*/ 1119452 w 1747934"/>
                <a:gd name="connsiteY13" fmla="*/ 300613 h 610037"/>
                <a:gd name="connsiteX14" fmla="*/ 1119363 w 1747934"/>
                <a:gd name="connsiteY14" fmla="*/ 299937 h 610037"/>
                <a:gd name="connsiteX15" fmla="*/ 1103752 w 1747934"/>
                <a:gd name="connsiteY15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21628 w 1697320"/>
                <a:gd name="connsiteY12" fmla="*/ 301514 h 610037"/>
                <a:gd name="connsiteX13" fmla="*/ 1119452 w 1697320"/>
                <a:gd name="connsiteY13" fmla="*/ 300613 h 610037"/>
                <a:gd name="connsiteX14" fmla="*/ 1119363 w 1697320"/>
                <a:gd name="connsiteY14" fmla="*/ 299937 h 610037"/>
                <a:gd name="connsiteX15" fmla="*/ 1103752 w 1697320"/>
                <a:gd name="connsiteY15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21628 w 1697320"/>
                <a:gd name="connsiteY12" fmla="*/ 301514 h 610037"/>
                <a:gd name="connsiteX13" fmla="*/ 1119452 w 1697320"/>
                <a:gd name="connsiteY13" fmla="*/ 300613 h 610037"/>
                <a:gd name="connsiteX14" fmla="*/ 1103752 w 1697320"/>
                <a:gd name="connsiteY14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21628 w 1697320"/>
                <a:gd name="connsiteY12" fmla="*/ 301514 h 610037"/>
                <a:gd name="connsiteX13" fmla="*/ 1103752 w 1697320"/>
                <a:gd name="connsiteY13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092776 w 1697320"/>
                <a:gd name="connsiteY5" fmla="*/ 337319 h 610037"/>
                <a:gd name="connsiteX6" fmla="*/ 1319470 w 1697320"/>
                <a:gd name="connsiteY6" fmla="*/ 564014 h 610037"/>
                <a:gd name="connsiteX7" fmla="*/ 1165843 w 1697320"/>
                <a:gd name="connsiteY7" fmla="*/ 566150 h 610037"/>
                <a:gd name="connsiteX8" fmla="*/ 1213243 w 1697320"/>
                <a:gd name="connsiteY8" fmla="*/ 610037 h 610037"/>
                <a:gd name="connsiteX9" fmla="*/ 1697320 w 1697320"/>
                <a:gd name="connsiteY9" fmla="*/ 609992 h 610037"/>
                <a:gd name="connsiteX10" fmla="*/ 1697320 w 1697320"/>
                <a:gd name="connsiteY10" fmla="*/ 564014 h 610037"/>
                <a:gd name="connsiteX11" fmla="*/ 1380068 w 1697320"/>
                <a:gd name="connsiteY11" fmla="*/ 564014 h 610037"/>
                <a:gd name="connsiteX12" fmla="*/ 1103752 w 1697320"/>
                <a:gd name="connsiteY12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319470 w 1697320"/>
                <a:gd name="connsiteY5" fmla="*/ 564014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90444 w 1697320"/>
                <a:gd name="connsiteY4" fmla="*/ 337626 h 610037"/>
                <a:gd name="connsiteX5" fmla="*/ 1304437 w 1697320"/>
                <a:gd name="connsiteY5" fmla="*/ 564916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72660 w 1697320"/>
                <a:gd name="connsiteY4" fmla="*/ 330396 h 610037"/>
                <a:gd name="connsiteX5" fmla="*/ 1304437 w 1697320"/>
                <a:gd name="connsiteY5" fmla="*/ 564916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  <a:gd name="connsiteX0" fmla="*/ 1103752 w 1697320"/>
                <a:gd name="connsiteY0" fmla="*/ 287958 h 610037"/>
                <a:gd name="connsiteX1" fmla="*/ 32371 w 1697320"/>
                <a:gd name="connsiteY1" fmla="*/ 882 h 610037"/>
                <a:gd name="connsiteX2" fmla="*/ 882 w 1697320"/>
                <a:gd name="connsiteY2" fmla="*/ 19062 h 610037"/>
                <a:gd name="connsiteX3" fmla="*/ 19062 w 1697320"/>
                <a:gd name="connsiteY3" fmla="*/ 50550 h 610037"/>
                <a:gd name="connsiteX4" fmla="*/ 1061160 w 1697320"/>
                <a:gd name="connsiteY4" fmla="*/ 327314 h 610037"/>
                <a:gd name="connsiteX5" fmla="*/ 1304437 w 1697320"/>
                <a:gd name="connsiteY5" fmla="*/ 564916 h 610037"/>
                <a:gd name="connsiteX6" fmla="*/ 1165843 w 1697320"/>
                <a:gd name="connsiteY6" fmla="*/ 566150 h 610037"/>
                <a:gd name="connsiteX7" fmla="*/ 1213243 w 1697320"/>
                <a:gd name="connsiteY7" fmla="*/ 610037 h 610037"/>
                <a:gd name="connsiteX8" fmla="*/ 1697320 w 1697320"/>
                <a:gd name="connsiteY8" fmla="*/ 609992 h 610037"/>
                <a:gd name="connsiteX9" fmla="*/ 1697320 w 1697320"/>
                <a:gd name="connsiteY9" fmla="*/ 564014 h 610037"/>
                <a:gd name="connsiteX10" fmla="*/ 1380068 w 1697320"/>
                <a:gd name="connsiteY10" fmla="*/ 564014 h 610037"/>
                <a:gd name="connsiteX11" fmla="*/ 1103752 w 1697320"/>
                <a:gd name="connsiteY11" fmla="*/ 287958 h 610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97320" h="610037">
                  <a:moveTo>
                    <a:pt x="1103752" y="287958"/>
                  </a:moveTo>
                  <a:lnTo>
                    <a:pt x="32371" y="882"/>
                  </a:lnTo>
                  <a:cubicBezTo>
                    <a:pt x="18655" y="-2793"/>
                    <a:pt x="4557" y="5346"/>
                    <a:pt x="882" y="19062"/>
                  </a:cubicBezTo>
                  <a:cubicBezTo>
                    <a:pt x="-2793" y="32777"/>
                    <a:pt x="5347" y="46875"/>
                    <a:pt x="19062" y="50550"/>
                  </a:cubicBezTo>
                  <a:lnTo>
                    <a:pt x="1061160" y="327314"/>
                  </a:lnTo>
                  <a:lnTo>
                    <a:pt x="1304437" y="564916"/>
                  </a:lnTo>
                  <a:lnTo>
                    <a:pt x="1165843" y="566150"/>
                  </a:lnTo>
                  <a:lnTo>
                    <a:pt x="1213243" y="610037"/>
                  </a:lnTo>
                  <a:lnTo>
                    <a:pt x="1697320" y="609992"/>
                  </a:lnTo>
                  <a:lnTo>
                    <a:pt x="1697320" y="564014"/>
                  </a:lnTo>
                  <a:lnTo>
                    <a:pt x="1380068" y="564014"/>
                  </a:lnTo>
                  <a:lnTo>
                    <a:pt x="1103752" y="2879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5961F799-9C0F-E0B9-D371-01EE8DEF65CD}"/>
                </a:ext>
              </a:extLst>
            </p:cNvPr>
            <p:cNvGrpSpPr/>
            <p:nvPr/>
          </p:nvGrpSpPr>
          <p:grpSpPr>
            <a:xfrm>
              <a:off x="962346" y="3147464"/>
              <a:ext cx="2132755" cy="2122990"/>
              <a:chOff x="962346" y="3147464"/>
              <a:chExt cx="2132755" cy="2122990"/>
            </a:xfrm>
          </p:grpSpPr>
          <p:grpSp>
            <p:nvGrpSpPr>
              <p:cNvPr id="94" name="Group 264">
                <a:extLst>
                  <a:ext uri="{FF2B5EF4-FFF2-40B4-BE49-F238E27FC236}">
                    <a16:creationId xmlns:a16="http://schemas.microsoft.com/office/drawing/2014/main" id="{52A34094-7FA9-0DFF-EC61-D028F65085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182466" flipH="1">
                <a:off x="962346" y="3149385"/>
                <a:ext cx="2119908" cy="2121069"/>
                <a:chOff x="3575" y="1632"/>
                <a:chExt cx="1105" cy="1104"/>
              </a:xfrm>
            </p:grpSpPr>
            <p:grpSp>
              <p:nvGrpSpPr>
                <p:cNvPr id="114" name="Group 265">
                  <a:extLst>
                    <a:ext uri="{FF2B5EF4-FFF2-40B4-BE49-F238E27FC236}">
                      <a16:creationId xmlns:a16="http://schemas.microsoft.com/office/drawing/2014/main" id="{FF787329-F0C0-D022-B865-CC7CCCF48BC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30" name="Line 266">
                    <a:extLst>
                      <a:ext uri="{FF2B5EF4-FFF2-40B4-BE49-F238E27FC236}">
                        <a16:creationId xmlns:a16="http://schemas.microsoft.com/office/drawing/2014/main" id="{8109BF9D-A2F7-64E9-71FB-2592A1356DF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31" name="Line 267">
                    <a:extLst>
                      <a:ext uri="{FF2B5EF4-FFF2-40B4-BE49-F238E27FC236}">
                        <a16:creationId xmlns:a16="http://schemas.microsoft.com/office/drawing/2014/main" id="{AC78A014-4E10-2819-CCDF-6CAEB1883A3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15" name="Group 268">
                  <a:extLst>
                    <a:ext uri="{FF2B5EF4-FFF2-40B4-BE49-F238E27FC236}">
                      <a16:creationId xmlns:a16="http://schemas.microsoft.com/office/drawing/2014/main" id="{D9AA7BF7-CFFC-689B-A1D3-55D36F2ED5E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28" name="Line 269">
                    <a:extLst>
                      <a:ext uri="{FF2B5EF4-FFF2-40B4-BE49-F238E27FC236}">
                        <a16:creationId xmlns:a16="http://schemas.microsoft.com/office/drawing/2014/main" id="{96C1FF97-91B6-8B1A-ACB4-C18BD991AD3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29" name="Line 270">
                    <a:extLst>
                      <a:ext uri="{FF2B5EF4-FFF2-40B4-BE49-F238E27FC236}">
                        <a16:creationId xmlns:a16="http://schemas.microsoft.com/office/drawing/2014/main" id="{76B1C7AE-8254-2FE8-84F0-9A625FB3604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16" name="Group 271">
                  <a:extLst>
                    <a:ext uri="{FF2B5EF4-FFF2-40B4-BE49-F238E27FC236}">
                      <a16:creationId xmlns:a16="http://schemas.microsoft.com/office/drawing/2014/main" id="{AD65C243-F99C-0E97-7681-963AE43A9F7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26" name="Line 272">
                    <a:extLst>
                      <a:ext uri="{FF2B5EF4-FFF2-40B4-BE49-F238E27FC236}">
                        <a16:creationId xmlns:a16="http://schemas.microsoft.com/office/drawing/2014/main" id="{BDA48DEC-714D-60F6-2244-A5F4718181E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27" name="Line 273">
                    <a:extLst>
                      <a:ext uri="{FF2B5EF4-FFF2-40B4-BE49-F238E27FC236}">
                        <a16:creationId xmlns:a16="http://schemas.microsoft.com/office/drawing/2014/main" id="{882F5B5E-B92B-76D7-EF9D-DCE1F15935C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17" name="Group 274">
                  <a:extLst>
                    <a:ext uri="{FF2B5EF4-FFF2-40B4-BE49-F238E27FC236}">
                      <a16:creationId xmlns:a16="http://schemas.microsoft.com/office/drawing/2014/main" id="{969C8E4A-8114-FA5D-ECB4-60A1E645D3C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24" name="Line 275">
                    <a:extLst>
                      <a:ext uri="{FF2B5EF4-FFF2-40B4-BE49-F238E27FC236}">
                        <a16:creationId xmlns:a16="http://schemas.microsoft.com/office/drawing/2014/main" id="{6C5BB351-42B3-6727-C795-F79F1149621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25" name="Line 276">
                    <a:extLst>
                      <a:ext uri="{FF2B5EF4-FFF2-40B4-BE49-F238E27FC236}">
                        <a16:creationId xmlns:a16="http://schemas.microsoft.com/office/drawing/2014/main" id="{05351EBA-2414-CDF1-FE70-D6688046BE3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18" name="Group 277">
                  <a:extLst>
                    <a:ext uri="{FF2B5EF4-FFF2-40B4-BE49-F238E27FC236}">
                      <a16:creationId xmlns:a16="http://schemas.microsoft.com/office/drawing/2014/main" id="{FE238B56-A8AB-E1DA-C0F6-E0AC5211127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22" name="Line 278">
                    <a:extLst>
                      <a:ext uri="{FF2B5EF4-FFF2-40B4-BE49-F238E27FC236}">
                        <a16:creationId xmlns:a16="http://schemas.microsoft.com/office/drawing/2014/main" id="{3FA35889-8EF0-410D-88CA-3E5E34B0ABC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23" name="Line 279">
                    <a:extLst>
                      <a:ext uri="{FF2B5EF4-FFF2-40B4-BE49-F238E27FC236}">
                        <a16:creationId xmlns:a16="http://schemas.microsoft.com/office/drawing/2014/main" id="{DDF898D8-7E4B-D359-9E99-3E4BB12B650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19" name="Group 280">
                  <a:extLst>
                    <a:ext uri="{FF2B5EF4-FFF2-40B4-BE49-F238E27FC236}">
                      <a16:creationId xmlns:a16="http://schemas.microsoft.com/office/drawing/2014/main" id="{7E2F9B63-7922-58AB-37F1-C306CE7612F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20" name="Line 281">
                    <a:extLst>
                      <a:ext uri="{FF2B5EF4-FFF2-40B4-BE49-F238E27FC236}">
                        <a16:creationId xmlns:a16="http://schemas.microsoft.com/office/drawing/2014/main" id="{EFDE4183-C418-85E0-4BC4-499A757EB02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21" name="Line 282">
                    <a:extLst>
                      <a:ext uri="{FF2B5EF4-FFF2-40B4-BE49-F238E27FC236}">
                        <a16:creationId xmlns:a16="http://schemas.microsoft.com/office/drawing/2014/main" id="{9BF543B1-8FD1-9A2F-F37A-D36C0E07E3E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5" name="Group 305">
                <a:extLst>
                  <a:ext uri="{FF2B5EF4-FFF2-40B4-BE49-F238E27FC236}">
                    <a16:creationId xmlns:a16="http://schemas.microsoft.com/office/drawing/2014/main" id="{2A9A21F7-AFE2-9E94-EB22-D1CA344817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975193" y="3147464"/>
                <a:ext cx="2119908" cy="2122990"/>
                <a:chOff x="3575" y="1631"/>
                <a:chExt cx="1105" cy="1105"/>
              </a:xfrm>
            </p:grpSpPr>
            <p:grpSp>
              <p:nvGrpSpPr>
                <p:cNvPr id="96" name="Group 306">
                  <a:extLst>
                    <a:ext uri="{FF2B5EF4-FFF2-40B4-BE49-F238E27FC236}">
                      <a16:creationId xmlns:a16="http://schemas.microsoft.com/office/drawing/2014/main" id="{647E9DF3-0E6A-7958-787E-7A878C7029C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2" name="Line 307">
                    <a:extLst>
                      <a:ext uri="{FF2B5EF4-FFF2-40B4-BE49-F238E27FC236}">
                        <a16:creationId xmlns:a16="http://schemas.microsoft.com/office/drawing/2014/main" id="{D14993DE-A808-36BC-DC79-D74696B96A1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13" name="Line 308">
                    <a:extLst>
                      <a:ext uri="{FF2B5EF4-FFF2-40B4-BE49-F238E27FC236}">
                        <a16:creationId xmlns:a16="http://schemas.microsoft.com/office/drawing/2014/main" id="{1E327F83-C159-F8F0-8B4E-F361871DBF5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97" name="Group 309">
                  <a:extLst>
                    <a:ext uri="{FF2B5EF4-FFF2-40B4-BE49-F238E27FC236}">
                      <a16:creationId xmlns:a16="http://schemas.microsoft.com/office/drawing/2014/main" id="{4B0B619F-6B7D-684D-6A19-75D8CA9FAE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0" name="Line 310">
                    <a:extLst>
                      <a:ext uri="{FF2B5EF4-FFF2-40B4-BE49-F238E27FC236}">
                        <a16:creationId xmlns:a16="http://schemas.microsoft.com/office/drawing/2014/main" id="{B107A93B-CA7C-A8B0-C5BC-225C2805F45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11" name="Line 311">
                    <a:extLst>
                      <a:ext uri="{FF2B5EF4-FFF2-40B4-BE49-F238E27FC236}">
                        <a16:creationId xmlns:a16="http://schemas.microsoft.com/office/drawing/2014/main" id="{5B74381B-1CB0-D460-118A-F9C38552338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98" name="Group 312">
                  <a:extLst>
                    <a:ext uri="{FF2B5EF4-FFF2-40B4-BE49-F238E27FC236}">
                      <a16:creationId xmlns:a16="http://schemas.microsoft.com/office/drawing/2014/main" id="{1256FC26-CAFA-507D-7654-4B68192668B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08" name="Line 313">
                    <a:extLst>
                      <a:ext uri="{FF2B5EF4-FFF2-40B4-BE49-F238E27FC236}">
                        <a16:creationId xmlns:a16="http://schemas.microsoft.com/office/drawing/2014/main" id="{5D559AA6-6393-E4D1-1D22-E016C8FD3B9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09" name="Line 314">
                    <a:extLst>
                      <a:ext uri="{FF2B5EF4-FFF2-40B4-BE49-F238E27FC236}">
                        <a16:creationId xmlns:a16="http://schemas.microsoft.com/office/drawing/2014/main" id="{2D9AE3EC-F9DF-A812-01F2-9D0935011BF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99" name="Group 315">
                  <a:extLst>
                    <a:ext uri="{FF2B5EF4-FFF2-40B4-BE49-F238E27FC236}">
                      <a16:creationId xmlns:a16="http://schemas.microsoft.com/office/drawing/2014/main" id="{553B6A68-AC54-B3B9-3F94-231065AF5D7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06" name="Line 316">
                    <a:extLst>
                      <a:ext uri="{FF2B5EF4-FFF2-40B4-BE49-F238E27FC236}">
                        <a16:creationId xmlns:a16="http://schemas.microsoft.com/office/drawing/2014/main" id="{388A0269-717F-D1EA-37B7-C48A8BB281E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07" name="Line 317">
                    <a:extLst>
                      <a:ext uri="{FF2B5EF4-FFF2-40B4-BE49-F238E27FC236}">
                        <a16:creationId xmlns:a16="http://schemas.microsoft.com/office/drawing/2014/main" id="{567F58DD-1032-9A2D-D6F4-2CA35C83E7C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00" name="Group 318">
                  <a:extLst>
                    <a:ext uri="{FF2B5EF4-FFF2-40B4-BE49-F238E27FC236}">
                      <a16:creationId xmlns:a16="http://schemas.microsoft.com/office/drawing/2014/main" id="{FC9D7BD3-E6C9-35F2-5ED1-32513F8BEE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04" name="Line 319">
                    <a:extLst>
                      <a:ext uri="{FF2B5EF4-FFF2-40B4-BE49-F238E27FC236}">
                        <a16:creationId xmlns:a16="http://schemas.microsoft.com/office/drawing/2014/main" id="{5FB26A4D-8EF7-AE7D-54EF-A0655405730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05" name="Line 320">
                    <a:extLst>
                      <a:ext uri="{FF2B5EF4-FFF2-40B4-BE49-F238E27FC236}">
                        <a16:creationId xmlns:a16="http://schemas.microsoft.com/office/drawing/2014/main" id="{C210A427-271A-A8B3-BD24-F541EEDEB4B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101" name="Group 321">
                  <a:extLst>
                    <a:ext uri="{FF2B5EF4-FFF2-40B4-BE49-F238E27FC236}">
                      <a16:creationId xmlns:a16="http://schemas.microsoft.com/office/drawing/2014/main" id="{9F37C476-557E-03E5-3C2C-655741609EB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5"/>
                  <a:ext cx="1104" cy="1056"/>
                  <a:chOff x="3567" y="1680"/>
                  <a:chExt cx="1104" cy="1056"/>
                </a:xfrm>
              </p:grpSpPr>
              <p:sp>
                <p:nvSpPr>
                  <p:cNvPr id="102" name="Line 322">
                    <a:extLst>
                      <a:ext uri="{FF2B5EF4-FFF2-40B4-BE49-F238E27FC236}">
                        <a16:creationId xmlns:a16="http://schemas.microsoft.com/office/drawing/2014/main" id="{9C7C0BB3-4686-0C02-5E4E-07862D82951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103" name="Line 323">
                    <a:extLst>
                      <a:ext uri="{FF2B5EF4-FFF2-40B4-BE49-F238E27FC236}">
                        <a16:creationId xmlns:a16="http://schemas.microsoft.com/office/drawing/2014/main" id="{24144063-6425-26E2-7FDC-6744BB7C6BB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7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4" name="Oval 324">
              <a:extLst>
                <a:ext uri="{FF2B5EF4-FFF2-40B4-BE49-F238E27FC236}">
                  <a16:creationId xmlns:a16="http://schemas.microsoft.com/office/drawing/2014/main" id="{EBE8FB5B-61C3-12B3-7E3E-7E48B9A4867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88895" y="3942108"/>
              <a:ext cx="462525" cy="46277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F4880E13-2614-AF59-C1E2-1F63E45B5E16}"/>
                </a:ext>
              </a:extLst>
            </p:cNvPr>
            <p:cNvGrpSpPr/>
            <p:nvPr/>
          </p:nvGrpSpPr>
          <p:grpSpPr>
            <a:xfrm>
              <a:off x="4512656" y="3149385"/>
              <a:ext cx="2158451" cy="2129639"/>
              <a:chOff x="4512656" y="3149385"/>
              <a:chExt cx="2158451" cy="2129639"/>
            </a:xfrm>
          </p:grpSpPr>
          <p:grpSp>
            <p:nvGrpSpPr>
              <p:cNvPr id="56" name="Group 283">
                <a:extLst>
                  <a:ext uri="{FF2B5EF4-FFF2-40B4-BE49-F238E27FC236}">
                    <a16:creationId xmlns:a16="http://schemas.microsoft.com/office/drawing/2014/main" id="{E15A02EE-ABB3-198E-B79F-A0713EC111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182466" flipH="1">
                <a:off x="4512656" y="3149385"/>
                <a:ext cx="2119908" cy="2121069"/>
                <a:chOff x="3575" y="1632"/>
                <a:chExt cx="1105" cy="1104"/>
              </a:xfrm>
            </p:grpSpPr>
            <p:grpSp>
              <p:nvGrpSpPr>
                <p:cNvPr id="76" name="Group 284">
                  <a:extLst>
                    <a:ext uri="{FF2B5EF4-FFF2-40B4-BE49-F238E27FC236}">
                      <a16:creationId xmlns:a16="http://schemas.microsoft.com/office/drawing/2014/main" id="{7448BEDC-00B4-D12A-83E9-6E0A063350D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92" name="Line 285">
                    <a:extLst>
                      <a:ext uri="{FF2B5EF4-FFF2-40B4-BE49-F238E27FC236}">
                        <a16:creationId xmlns:a16="http://schemas.microsoft.com/office/drawing/2014/main" id="{2A3139EA-2425-1533-B07D-BE5B047A14A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3" name="Line 286">
                    <a:extLst>
                      <a:ext uri="{FF2B5EF4-FFF2-40B4-BE49-F238E27FC236}">
                        <a16:creationId xmlns:a16="http://schemas.microsoft.com/office/drawing/2014/main" id="{C9526DE9-092B-2C79-8AF5-3A7A686ADB6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77" name="Group 287">
                  <a:extLst>
                    <a:ext uri="{FF2B5EF4-FFF2-40B4-BE49-F238E27FC236}">
                      <a16:creationId xmlns:a16="http://schemas.microsoft.com/office/drawing/2014/main" id="{4F13A6A4-1888-97C1-DFAE-E7975CC85CD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90" name="Line 288">
                    <a:extLst>
                      <a:ext uri="{FF2B5EF4-FFF2-40B4-BE49-F238E27FC236}">
                        <a16:creationId xmlns:a16="http://schemas.microsoft.com/office/drawing/2014/main" id="{2BCD6504-B678-06FF-5186-80BA8BB23DA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91" name="Line 289">
                    <a:extLst>
                      <a:ext uri="{FF2B5EF4-FFF2-40B4-BE49-F238E27FC236}">
                        <a16:creationId xmlns:a16="http://schemas.microsoft.com/office/drawing/2014/main" id="{F8F5BFE3-4F0E-4A21-3904-1C34D18AC16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78" name="Group 290">
                  <a:extLst>
                    <a:ext uri="{FF2B5EF4-FFF2-40B4-BE49-F238E27FC236}">
                      <a16:creationId xmlns:a16="http://schemas.microsoft.com/office/drawing/2014/main" id="{C546C1C9-7627-E593-9653-D78B4324AC6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88" name="Line 291">
                    <a:extLst>
                      <a:ext uri="{FF2B5EF4-FFF2-40B4-BE49-F238E27FC236}">
                        <a16:creationId xmlns:a16="http://schemas.microsoft.com/office/drawing/2014/main" id="{644049AE-D2A0-8CA5-DD85-47E10FD1885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89" name="Line 292">
                    <a:extLst>
                      <a:ext uri="{FF2B5EF4-FFF2-40B4-BE49-F238E27FC236}">
                        <a16:creationId xmlns:a16="http://schemas.microsoft.com/office/drawing/2014/main" id="{336262B7-5231-7C85-5E7C-E2745D0A412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79" name="Group 293">
                  <a:extLst>
                    <a:ext uri="{FF2B5EF4-FFF2-40B4-BE49-F238E27FC236}">
                      <a16:creationId xmlns:a16="http://schemas.microsoft.com/office/drawing/2014/main" id="{155E8E5B-4C2E-89F0-18B4-D912262CAD8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86" name="Line 294">
                    <a:extLst>
                      <a:ext uri="{FF2B5EF4-FFF2-40B4-BE49-F238E27FC236}">
                        <a16:creationId xmlns:a16="http://schemas.microsoft.com/office/drawing/2014/main" id="{BD74E7D3-6F34-CD64-5F20-96A12958103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87" name="Line 295">
                    <a:extLst>
                      <a:ext uri="{FF2B5EF4-FFF2-40B4-BE49-F238E27FC236}">
                        <a16:creationId xmlns:a16="http://schemas.microsoft.com/office/drawing/2014/main" id="{430F8F82-95D3-F127-7691-54FCDF85AA3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80" name="Group 296">
                  <a:extLst>
                    <a:ext uri="{FF2B5EF4-FFF2-40B4-BE49-F238E27FC236}">
                      <a16:creationId xmlns:a16="http://schemas.microsoft.com/office/drawing/2014/main" id="{6DC4DF87-53E7-5297-C8CE-A13F34C569D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84" name="Line 297">
                    <a:extLst>
                      <a:ext uri="{FF2B5EF4-FFF2-40B4-BE49-F238E27FC236}">
                        <a16:creationId xmlns:a16="http://schemas.microsoft.com/office/drawing/2014/main" id="{08B0E2EA-33B9-865A-9A3A-73921B85F8D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85" name="Line 298">
                    <a:extLst>
                      <a:ext uri="{FF2B5EF4-FFF2-40B4-BE49-F238E27FC236}">
                        <a16:creationId xmlns:a16="http://schemas.microsoft.com/office/drawing/2014/main" id="{F27719F4-8D91-820D-DEB1-579B7EC826F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81" name="Group 299">
                  <a:extLst>
                    <a:ext uri="{FF2B5EF4-FFF2-40B4-BE49-F238E27FC236}">
                      <a16:creationId xmlns:a16="http://schemas.microsoft.com/office/drawing/2014/main" id="{81A84EEB-25A5-E293-9796-C041A20CF22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82" name="Line 300">
                    <a:extLst>
                      <a:ext uri="{FF2B5EF4-FFF2-40B4-BE49-F238E27FC236}">
                        <a16:creationId xmlns:a16="http://schemas.microsoft.com/office/drawing/2014/main" id="{75DF32D6-7DAC-EAFC-43A7-94870098B69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83" name="Line 301">
                    <a:extLst>
                      <a:ext uri="{FF2B5EF4-FFF2-40B4-BE49-F238E27FC236}">
                        <a16:creationId xmlns:a16="http://schemas.microsoft.com/office/drawing/2014/main" id="{91F6CE0D-B340-4667-EC21-FF3ADBE1253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7" name="Group 326">
                <a:extLst>
                  <a:ext uri="{FF2B5EF4-FFF2-40B4-BE49-F238E27FC236}">
                    <a16:creationId xmlns:a16="http://schemas.microsoft.com/office/drawing/2014/main" id="{7F89049C-2BE3-D96D-AB69-C95FBB9C5A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551199" y="3162240"/>
                <a:ext cx="2119908" cy="2116784"/>
                <a:chOff x="3575" y="1632"/>
                <a:chExt cx="1105" cy="1104"/>
              </a:xfrm>
            </p:grpSpPr>
            <p:grpSp>
              <p:nvGrpSpPr>
                <p:cNvPr id="58" name="Group 327">
                  <a:extLst>
                    <a:ext uri="{FF2B5EF4-FFF2-40B4-BE49-F238E27FC236}">
                      <a16:creationId xmlns:a16="http://schemas.microsoft.com/office/drawing/2014/main" id="{71CD6B8B-B341-38C7-3F13-D2B6A52878A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74" name="Line 328">
                    <a:extLst>
                      <a:ext uri="{FF2B5EF4-FFF2-40B4-BE49-F238E27FC236}">
                        <a16:creationId xmlns:a16="http://schemas.microsoft.com/office/drawing/2014/main" id="{21A893ED-CC0E-0D6B-C707-6804C5C4AA5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75" name="Line 329">
                    <a:extLst>
                      <a:ext uri="{FF2B5EF4-FFF2-40B4-BE49-F238E27FC236}">
                        <a16:creationId xmlns:a16="http://schemas.microsoft.com/office/drawing/2014/main" id="{610CAD10-26E9-3AE4-38DD-CDC99E4B556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59" name="Group 330">
                  <a:extLst>
                    <a:ext uri="{FF2B5EF4-FFF2-40B4-BE49-F238E27FC236}">
                      <a16:creationId xmlns:a16="http://schemas.microsoft.com/office/drawing/2014/main" id="{3249047E-5447-3914-DD95-4B61392A40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72" name="Line 331">
                    <a:extLst>
                      <a:ext uri="{FF2B5EF4-FFF2-40B4-BE49-F238E27FC236}">
                        <a16:creationId xmlns:a16="http://schemas.microsoft.com/office/drawing/2014/main" id="{F3AC72D5-77E8-7166-D05C-5EE6E663740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73" name="Line 332">
                    <a:extLst>
                      <a:ext uri="{FF2B5EF4-FFF2-40B4-BE49-F238E27FC236}">
                        <a16:creationId xmlns:a16="http://schemas.microsoft.com/office/drawing/2014/main" id="{3DE9EF59-A7A3-BA12-459C-2AA1037CC39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60" name="Group 333">
                  <a:extLst>
                    <a:ext uri="{FF2B5EF4-FFF2-40B4-BE49-F238E27FC236}">
                      <a16:creationId xmlns:a16="http://schemas.microsoft.com/office/drawing/2014/main" id="{19ED55C6-D9D0-1847-D14F-2EA430C1D1E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70" name="Line 334">
                    <a:extLst>
                      <a:ext uri="{FF2B5EF4-FFF2-40B4-BE49-F238E27FC236}">
                        <a16:creationId xmlns:a16="http://schemas.microsoft.com/office/drawing/2014/main" id="{5730195D-E357-3CE0-F84A-A0439C0869F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71" name="Line 335">
                    <a:extLst>
                      <a:ext uri="{FF2B5EF4-FFF2-40B4-BE49-F238E27FC236}">
                        <a16:creationId xmlns:a16="http://schemas.microsoft.com/office/drawing/2014/main" id="{2EB6DC47-2BF5-BB59-7BE8-B4CBD708B68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61" name="Group 336">
                  <a:extLst>
                    <a:ext uri="{FF2B5EF4-FFF2-40B4-BE49-F238E27FC236}">
                      <a16:creationId xmlns:a16="http://schemas.microsoft.com/office/drawing/2014/main" id="{EFF2EAB1-CEF4-D55C-7A69-64717F06454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68" name="Line 337">
                    <a:extLst>
                      <a:ext uri="{FF2B5EF4-FFF2-40B4-BE49-F238E27FC236}">
                        <a16:creationId xmlns:a16="http://schemas.microsoft.com/office/drawing/2014/main" id="{B3BBAEA4-DAEF-1465-7B41-06BCAE96982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69" name="Line 338">
                    <a:extLst>
                      <a:ext uri="{FF2B5EF4-FFF2-40B4-BE49-F238E27FC236}">
                        <a16:creationId xmlns:a16="http://schemas.microsoft.com/office/drawing/2014/main" id="{82BC9F72-0A09-9E4F-8D54-8469217D56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62" name="Group 339">
                  <a:extLst>
                    <a:ext uri="{FF2B5EF4-FFF2-40B4-BE49-F238E27FC236}">
                      <a16:creationId xmlns:a16="http://schemas.microsoft.com/office/drawing/2014/main" id="{77E3761F-6A63-DE1B-848E-BC1D58C6D92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66" name="Line 340">
                    <a:extLst>
                      <a:ext uri="{FF2B5EF4-FFF2-40B4-BE49-F238E27FC236}">
                        <a16:creationId xmlns:a16="http://schemas.microsoft.com/office/drawing/2014/main" id="{441D4255-2C0C-0276-1F15-9C25A1A5BCA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67" name="Line 341">
                    <a:extLst>
                      <a:ext uri="{FF2B5EF4-FFF2-40B4-BE49-F238E27FC236}">
                        <a16:creationId xmlns:a16="http://schemas.microsoft.com/office/drawing/2014/main" id="{FDC928DA-675E-ABCB-BBB4-9B0BA962D7A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  <p:grpSp>
              <p:nvGrpSpPr>
                <p:cNvPr id="63" name="Group 342">
                  <a:extLst>
                    <a:ext uri="{FF2B5EF4-FFF2-40B4-BE49-F238E27FC236}">
                      <a16:creationId xmlns:a16="http://schemas.microsoft.com/office/drawing/2014/main" id="{9FD33310-7B86-CDD7-3848-66DDF646FCA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64" name="Line 343">
                    <a:extLst>
                      <a:ext uri="{FF2B5EF4-FFF2-40B4-BE49-F238E27FC236}">
                        <a16:creationId xmlns:a16="http://schemas.microsoft.com/office/drawing/2014/main" id="{176FC381-ED5C-098F-2F9D-B08762E55F4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  <p:sp>
                <p:nvSpPr>
                  <p:cNvPr id="65" name="Line 344">
                    <a:extLst>
                      <a:ext uri="{FF2B5EF4-FFF2-40B4-BE49-F238E27FC236}">
                        <a16:creationId xmlns:a16="http://schemas.microsoft.com/office/drawing/2014/main" id="{894C8626-33AD-22FB-937C-E05AF45CF1E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  <a:cs typeface="+mn-cs"/>
                      </a:defRPr>
                    </a:lvl9pPr>
                  </a:lstStyle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36" name="AutoShape 345">
              <a:extLst>
                <a:ext uri="{FF2B5EF4-FFF2-40B4-BE49-F238E27FC236}">
                  <a16:creationId xmlns:a16="http://schemas.microsoft.com/office/drawing/2014/main" id="{C3527937-3A81-2433-1789-19DE2C00005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8084" y="3115105"/>
              <a:ext cx="2209843" cy="2211054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7" name="AutoShape 346">
              <a:extLst>
                <a:ext uri="{FF2B5EF4-FFF2-40B4-BE49-F238E27FC236}">
                  <a16:creationId xmlns:a16="http://schemas.microsoft.com/office/drawing/2014/main" id="{AC5CCF0F-A61D-0940-10D1-09133C14233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04090" y="3115105"/>
              <a:ext cx="2209843" cy="2211054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8" name="AutoShape 347">
              <a:extLst>
                <a:ext uri="{FF2B5EF4-FFF2-40B4-BE49-F238E27FC236}">
                  <a16:creationId xmlns:a16="http://schemas.microsoft.com/office/drawing/2014/main" id="{02F64EFE-AFD4-4E33-3F44-18D18A803A5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8084" y="3115105"/>
              <a:ext cx="2209843" cy="2211054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39" name="AutoShape 348">
              <a:extLst>
                <a:ext uri="{FF2B5EF4-FFF2-40B4-BE49-F238E27FC236}">
                  <a16:creationId xmlns:a16="http://schemas.microsoft.com/office/drawing/2014/main" id="{FA2BC105-A8AC-D8FF-A973-8882E2729D9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04090" y="3115105"/>
              <a:ext cx="2209843" cy="2211054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0" name="AutoShape 349">
              <a:extLst>
                <a:ext uri="{FF2B5EF4-FFF2-40B4-BE49-F238E27FC236}">
                  <a16:creationId xmlns:a16="http://schemas.microsoft.com/office/drawing/2014/main" id="{D8F1F989-93D0-743E-C3E4-4467C998961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427002" y="3037975"/>
              <a:ext cx="2364018" cy="2365314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1" name="AutoShape 350">
              <a:extLst>
                <a:ext uri="{FF2B5EF4-FFF2-40B4-BE49-F238E27FC236}">
                  <a16:creationId xmlns:a16="http://schemas.microsoft.com/office/drawing/2014/main" id="{71420AAC-B92E-3E71-87FB-0F674985A0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850996" y="3037975"/>
              <a:ext cx="2364018" cy="2365314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92FCA376-0219-E0BB-8CEC-101393ED52A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43056" y="2057604"/>
              <a:ext cx="2758143" cy="2234352"/>
            </a:xfrm>
            <a:custGeom>
              <a:avLst/>
              <a:gdLst>
                <a:gd name="connsiteX0" fmla="*/ 1869819 w 2758143"/>
                <a:gd name="connsiteY0" fmla="*/ 0 h 2234352"/>
                <a:gd name="connsiteX1" fmla="*/ 1809220 w 2758143"/>
                <a:gd name="connsiteY1" fmla="*/ 25101 h 2234352"/>
                <a:gd name="connsiteX2" fmla="*/ 1688155 w 2758143"/>
                <a:gd name="connsiteY2" fmla="*/ 146166 h 2234352"/>
                <a:gd name="connsiteX3" fmla="*/ 1659805 w 2758143"/>
                <a:gd name="connsiteY3" fmla="*/ 267589 h 2234352"/>
                <a:gd name="connsiteX4" fmla="*/ 1896622 w 2758143"/>
                <a:gd name="connsiteY4" fmla="*/ 743054 h 2234352"/>
                <a:gd name="connsiteX5" fmla="*/ 1919623 w 2758143"/>
                <a:gd name="connsiteY5" fmla="*/ 788372 h 2234352"/>
                <a:gd name="connsiteX6" fmla="*/ 1066456 w 2758143"/>
                <a:gd name="connsiteY6" fmla="*/ 1527783 h 2234352"/>
                <a:gd name="connsiteX7" fmla="*/ 1063635 w 2758143"/>
                <a:gd name="connsiteY7" fmla="*/ 1526615 h 2234352"/>
                <a:gd name="connsiteX8" fmla="*/ 333878 w 2758143"/>
                <a:gd name="connsiteY8" fmla="*/ 1526615 h 2234352"/>
                <a:gd name="connsiteX9" fmla="*/ 106369 w 2758143"/>
                <a:gd name="connsiteY9" fmla="*/ 677541 h 2234352"/>
                <a:gd name="connsiteX10" fmla="*/ 84022 w 2758143"/>
                <a:gd name="connsiteY10" fmla="*/ 664640 h 2234352"/>
                <a:gd name="connsiteX11" fmla="*/ 13528 w 2758143"/>
                <a:gd name="connsiteY11" fmla="*/ 683528 h 2234352"/>
                <a:gd name="connsiteX12" fmla="*/ 626 w 2758143"/>
                <a:gd name="connsiteY12" fmla="*/ 705875 h 2234352"/>
                <a:gd name="connsiteX13" fmla="*/ 328800 w 2758143"/>
                <a:gd name="connsiteY13" fmla="*/ 1930638 h 2234352"/>
                <a:gd name="connsiteX14" fmla="*/ 351147 w 2758143"/>
                <a:gd name="connsiteY14" fmla="*/ 1943539 h 2234352"/>
                <a:gd name="connsiteX15" fmla="*/ 421641 w 2758143"/>
                <a:gd name="connsiteY15" fmla="*/ 1924651 h 2234352"/>
                <a:gd name="connsiteX16" fmla="*/ 434543 w 2758143"/>
                <a:gd name="connsiteY16" fmla="*/ 1902304 h 2234352"/>
                <a:gd name="connsiteX17" fmla="*/ 348270 w 2758143"/>
                <a:gd name="connsiteY17" fmla="*/ 1580328 h 2234352"/>
                <a:gd name="connsiteX18" fmla="*/ 1005826 w 2758143"/>
                <a:gd name="connsiteY18" fmla="*/ 1580329 h 2234352"/>
                <a:gd name="connsiteX19" fmla="*/ 605181 w 2758143"/>
                <a:gd name="connsiteY19" fmla="*/ 1927554 h 2234352"/>
                <a:gd name="connsiteX20" fmla="*/ 595982 w 2758143"/>
                <a:gd name="connsiteY20" fmla="*/ 1945937 h 2234352"/>
                <a:gd name="connsiteX21" fmla="*/ 602475 w 2758143"/>
                <a:gd name="connsiteY21" fmla="*/ 1965439 h 2234352"/>
                <a:gd name="connsiteX22" fmla="*/ 620857 w 2758143"/>
                <a:gd name="connsiteY22" fmla="*/ 1974638 h 2234352"/>
                <a:gd name="connsiteX23" fmla="*/ 640360 w 2758143"/>
                <a:gd name="connsiteY23" fmla="*/ 1968145 h 2234352"/>
                <a:gd name="connsiteX24" fmla="*/ 1944678 w 2758143"/>
                <a:gd name="connsiteY24" fmla="*/ 837737 h 2234352"/>
                <a:gd name="connsiteX25" fmla="*/ 1966344 w 2758143"/>
                <a:gd name="connsiteY25" fmla="*/ 880426 h 2234352"/>
                <a:gd name="connsiteX26" fmla="*/ 524928 w 2758143"/>
                <a:gd name="connsiteY26" fmla="*/ 2112800 h 2234352"/>
                <a:gd name="connsiteX27" fmla="*/ 517315 w 2758143"/>
                <a:gd name="connsiteY27" fmla="*/ 2210169 h 2234352"/>
                <a:gd name="connsiteX28" fmla="*/ 517314 w 2758143"/>
                <a:gd name="connsiteY28" fmla="*/ 2210169 h 2234352"/>
                <a:gd name="connsiteX29" fmla="*/ 614683 w 2758143"/>
                <a:gd name="connsiteY29" fmla="*/ 2217781 h 2234352"/>
                <a:gd name="connsiteX30" fmla="*/ 2030665 w 2758143"/>
                <a:gd name="connsiteY30" fmla="*/ 1007153 h 2234352"/>
                <a:gd name="connsiteX31" fmla="*/ 2135224 w 2758143"/>
                <a:gd name="connsiteY31" fmla="*/ 1213162 h 2234352"/>
                <a:gd name="connsiteX32" fmla="*/ 2610644 w 2758143"/>
                <a:gd name="connsiteY32" fmla="*/ 2158735 h 2234352"/>
                <a:gd name="connsiteX33" fmla="*/ 2714874 w 2758143"/>
                <a:gd name="connsiteY33" fmla="*/ 2193902 h 2234352"/>
                <a:gd name="connsiteX34" fmla="*/ 2714874 w 2758143"/>
                <a:gd name="connsiteY34" fmla="*/ 2193904 h 2234352"/>
                <a:gd name="connsiteX35" fmla="*/ 2750041 w 2758143"/>
                <a:gd name="connsiteY35" fmla="*/ 2089673 h 2234352"/>
                <a:gd name="connsiteX36" fmla="*/ 1834660 w 2758143"/>
                <a:gd name="connsiteY36" fmla="*/ 242056 h 2234352"/>
                <a:gd name="connsiteX37" fmla="*/ 1930418 w 2758143"/>
                <a:gd name="connsiteY37" fmla="*/ 146299 h 2234352"/>
                <a:gd name="connsiteX38" fmla="*/ 1930419 w 2758143"/>
                <a:gd name="connsiteY38" fmla="*/ 25101 h 2234352"/>
                <a:gd name="connsiteX39" fmla="*/ 1869819 w 2758143"/>
                <a:gd name="connsiteY39" fmla="*/ 0 h 223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758143" h="2234352">
                  <a:moveTo>
                    <a:pt x="1869819" y="0"/>
                  </a:moveTo>
                  <a:cubicBezTo>
                    <a:pt x="1847887" y="0"/>
                    <a:pt x="1825954" y="8367"/>
                    <a:pt x="1809220" y="25101"/>
                  </a:cubicBezTo>
                  <a:lnTo>
                    <a:pt x="1688155" y="146166"/>
                  </a:lnTo>
                  <a:cubicBezTo>
                    <a:pt x="1663055" y="171267"/>
                    <a:pt x="1647255" y="236639"/>
                    <a:pt x="1659805" y="267589"/>
                  </a:cubicBezTo>
                  <a:cubicBezTo>
                    <a:pt x="1738248" y="427565"/>
                    <a:pt x="1817286" y="585756"/>
                    <a:pt x="1896622" y="743054"/>
                  </a:cubicBezTo>
                  <a:lnTo>
                    <a:pt x="1919623" y="788372"/>
                  </a:lnTo>
                  <a:lnTo>
                    <a:pt x="1066456" y="1527783"/>
                  </a:lnTo>
                  <a:lnTo>
                    <a:pt x="1063635" y="1526615"/>
                  </a:lnTo>
                  <a:lnTo>
                    <a:pt x="333878" y="1526615"/>
                  </a:lnTo>
                  <a:lnTo>
                    <a:pt x="106369" y="677541"/>
                  </a:lnTo>
                  <a:cubicBezTo>
                    <a:pt x="103761" y="667808"/>
                    <a:pt x="93756" y="662032"/>
                    <a:pt x="84022" y="664640"/>
                  </a:cubicBezTo>
                  <a:lnTo>
                    <a:pt x="13528" y="683528"/>
                  </a:lnTo>
                  <a:cubicBezTo>
                    <a:pt x="3794" y="686137"/>
                    <a:pt x="-1982" y="696142"/>
                    <a:pt x="626" y="705875"/>
                  </a:cubicBezTo>
                  <a:lnTo>
                    <a:pt x="328800" y="1930638"/>
                  </a:lnTo>
                  <a:cubicBezTo>
                    <a:pt x="331408" y="1940371"/>
                    <a:pt x="341413" y="1946147"/>
                    <a:pt x="351147" y="1943539"/>
                  </a:cubicBezTo>
                  <a:lnTo>
                    <a:pt x="421641" y="1924651"/>
                  </a:lnTo>
                  <a:cubicBezTo>
                    <a:pt x="431375" y="1922042"/>
                    <a:pt x="437151" y="1912037"/>
                    <a:pt x="434543" y="1902304"/>
                  </a:cubicBezTo>
                  <a:lnTo>
                    <a:pt x="348270" y="1580328"/>
                  </a:lnTo>
                  <a:lnTo>
                    <a:pt x="1005826" y="1580329"/>
                  </a:lnTo>
                  <a:lnTo>
                    <a:pt x="605181" y="1927554"/>
                  </a:lnTo>
                  <a:cubicBezTo>
                    <a:pt x="599577" y="1932412"/>
                    <a:pt x="596472" y="1939081"/>
                    <a:pt x="595982" y="1945937"/>
                  </a:cubicBezTo>
                  <a:lnTo>
                    <a:pt x="602475" y="1965439"/>
                  </a:lnTo>
                  <a:lnTo>
                    <a:pt x="620857" y="1974638"/>
                  </a:lnTo>
                  <a:cubicBezTo>
                    <a:pt x="627713" y="1975128"/>
                    <a:pt x="634755" y="1973002"/>
                    <a:pt x="640360" y="1968145"/>
                  </a:cubicBezTo>
                  <a:lnTo>
                    <a:pt x="1944678" y="837737"/>
                  </a:lnTo>
                  <a:lnTo>
                    <a:pt x="1966344" y="880426"/>
                  </a:lnTo>
                  <a:lnTo>
                    <a:pt x="524928" y="2112800"/>
                  </a:lnTo>
                  <a:cubicBezTo>
                    <a:pt x="495938" y="2137586"/>
                    <a:pt x="492530" y="2181179"/>
                    <a:pt x="517315" y="2210169"/>
                  </a:cubicBezTo>
                  <a:lnTo>
                    <a:pt x="517314" y="2210169"/>
                  </a:lnTo>
                  <a:cubicBezTo>
                    <a:pt x="542100" y="2239158"/>
                    <a:pt x="585693" y="2242567"/>
                    <a:pt x="614683" y="2217781"/>
                  </a:cubicBezTo>
                  <a:lnTo>
                    <a:pt x="2030665" y="1007153"/>
                  </a:lnTo>
                  <a:lnTo>
                    <a:pt x="2135224" y="1213162"/>
                  </a:lnTo>
                  <a:cubicBezTo>
                    <a:pt x="2294491" y="1525972"/>
                    <a:pt x="2453758" y="1838782"/>
                    <a:pt x="2610644" y="2158735"/>
                  </a:cubicBezTo>
                  <a:cubicBezTo>
                    <a:pt x="2629715" y="2197229"/>
                    <a:pt x="2676380" y="2212974"/>
                    <a:pt x="2714874" y="2193902"/>
                  </a:cubicBezTo>
                  <a:lnTo>
                    <a:pt x="2714874" y="2193904"/>
                  </a:lnTo>
                  <a:cubicBezTo>
                    <a:pt x="2753367" y="2174832"/>
                    <a:pt x="2769112" y="2128167"/>
                    <a:pt x="2750041" y="2089673"/>
                  </a:cubicBezTo>
                  <a:cubicBezTo>
                    <a:pt x="2444914" y="1473801"/>
                    <a:pt x="2139787" y="857928"/>
                    <a:pt x="1834660" y="242056"/>
                  </a:cubicBezTo>
                  <a:lnTo>
                    <a:pt x="1930418" y="146299"/>
                  </a:lnTo>
                  <a:cubicBezTo>
                    <a:pt x="1963886" y="112831"/>
                    <a:pt x="1963886" y="58569"/>
                    <a:pt x="1930419" y="25101"/>
                  </a:cubicBezTo>
                  <a:cubicBezTo>
                    <a:pt x="1913684" y="8367"/>
                    <a:pt x="1891752" y="0"/>
                    <a:pt x="1869819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3" name="Oval 357">
              <a:extLst>
                <a:ext uri="{FF2B5EF4-FFF2-40B4-BE49-F238E27FC236}">
                  <a16:creationId xmlns:a16="http://schemas.microsoft.com/office/drawing/2014/main" id="{F208D530-FDEF-B3DC-F3DE-A4C09E3A664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64483" y="4117792"/>
              <a:ext cx="115631" cy="115695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4" name="AutoShape 358">
              <a:extLst>
                <a:ext uri="{FF2B5EF4-FFF2-40B4-BE49-F238E27FC236}">
                  <a16:creationId xmlns:a16="http://schemas.microsoft.com/office/drawing/2014/main" id="{5455FEE6-791B-ED9D-DA86-F98006D0A8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 flipH="1">
              <a:off x="5347819" y="4780151"/>
              <a:ext cx="1361875" cy="557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5" name="AutoShape 359">
              <a:extLst>
                <a:ext uri="{FF2B5EF4-FFF2-40B4-BE49-F238E27FC236}">
                  <a16:creationId xmlns:a16="http://schemas.microsoft.com/office/drawing/2014/main" id="{8071E112-306E-D889-1C95-4888F94574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 flipH="1">
              <a:off x="5107910" y="3558955"/>
              <a:ext cx="1335033" cy="5622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6" name="Freeform 362">
              <a:extLst>
                <a:ext uri="{FF2B5EF4-FFF2-40B4-BE49-F238E27FC236}">
                  <a16:creationId xmlns:a16="http://schemas.microsoft.com/office/drawing/2014/main" id="{161532E6-9232-2FF2-FB15-FBBB04BD256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35586" y="2628101"/>
              <a:ext cx="888365" cy="335775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  <a:gd name="connsiteX0" fmla="*/ 467 w 9731"/>
                <a:gd name="connsiteY0" fmla="*/ 3307 h 8842"/>
                <a:gd name="connsiteX1" fmla="*/ 4500 w 9731"/>
                <a:gd name="connsiteY1" fmla="*/ 8814 h 8842"/>
                <a:gd name="connsiteX2" fmla="*/ 9693 w 9731"/>
                <a:gd name="connsiteY2" fmla="*/ 602 h 8842"/>
                <a:gd name="connsiteX3" fmla="*/ 3929 w 9731"/>
                <a:gd name="connsiteY3" fmla="*/ 602 h 8842"/>
                <a:gd name="connsiteX4" fmla="*/ 467 w 9731"/>
                <a:gd name="connsiteY4" fmla="*/ 602 h 8842"/>
                <a:gd name="connsiteX5" fmla="*/ 467 w 9731"/>
                <a:gd name="connsiteY5" fmla="*/ 3307 h 8842"/>
                <a:gd name="connsiteX0" fmla="*/ 755 w 9768"/>
                <a:gd name="connsiteY0" fmla="*/ 6419 h 10153"/>
                <a:gd name="connsiteX1" fmla="*/ 4393 w 9768"/>
                <a:gd name="connsiteY1" fmla="*/ 9968 h 10153"/>
                <a:gd name="connsiteX2" fmla="*/ 9730 w 9768"/>
                <a:gd name="connsiteY2" fmla="*/ 681 h 10153"/>
                <a:gd name="connsiteX3" fmla="*/ 3807 w 9768"/>
                <a:gd name="connsiteY3" fmla="*/ 681 h 10153"/>
                <a:gd name="connsiteX4" fmla="*/ 249 w 9768"/>
                <a:gd name="connsiteY4" fmla="*/ 681 h 10153"/>
                <a:gd name="connsiteX5" fmla="*/ 755 w 9768"/>
                <a:gd name="connsiteY5" fmla="*/ 6419 h 10153"/>
                <a:gd name="connsiteX0" fmla="*/ 352 w 9579"/>
                <a:gd name="connsiteY0" fmla="*/ 7322 h 11013"/>
                <a:gd name="connsiteX1" fmla="*/ 4076 w 9579"/>
                <a:gd name="connsiteY1" fmla="*/ 10818 h 11013"/>
                <a:gd name="connsiteX2" fmla="*/ 9540 w 9579"/>
                <a:gd name="connsiteY2" fmla="*/ 1671 h 11013"/>
                <a:gd name="connsiteX3" fmla="*/ 3476 w 9579"/>
                <a:gd name="connsiteY3" fmla="*/ 1671 h 11013"/>
                <a:gd name="connsiteX4" fmla="*/ 511 w 9579"/>
                <a:gd name="connsiteY4" fmla="*/ 219 h 11013"/>
                <a:gd name="connsiteX5" fmla="*/ 352 w 9579"/>
                <a:gd name="connsiteY5" fmla="*/ 7322 h 11013"/>
                <a:gd name="connsiteX0" fmla="*/ 367 w 10000"/>
                <a:gd name="connsiteY0" fmla="*/ 6657 h 10008"/>
                <a:gd name="connsiteX1" fmla="*/ 4255 w 10000"/>
                <a:gd name="connsiteY1" fmla="*/ 9831 h 10008"/>
                <a:gd name="connsiteX2" fmla="*/ 9959 w 10000"/>
                <a:gd name="connsiteY2" fmla="*/ 1525 h 10008"/>
                <a:gd name="connsiteX3" fmla="*/ 3629 w 10000"/>
                <a:gd name="connsiteY3" fmla="*/ 1525 h 10008"/>
                <a:gd name="connsiteX4" fmla="*/ 533 w 10000"/>
                <a:gd name="connsiteY4" fmla="*/ 207 h 10008"/>
                <a:gd name="connsiteX5" fmla="*/ 367 w 10000"/>
                <a:gd name="connsiteY5" fmla="*/ 6657 h 10008"/>
                <a:gd name="connsiteX0" fmla="*/ 482 w 9824"/>
                <a:gd name="connsiteY0" fmla="*/ 8183 h 10336"/>
                <a:gd name="connsiteX1" fmla="*/ 4079 w 9824"/>
                <a:gd name="connsiteY1" fmla="*/ 9919 h 10336"/>
                <a:gd name="connsiteX2" fmla="*/ 9783 w 9824"/>
                <a:gd name="connsiteY2" fmla="*/ 1613 h 10336"/>
                <a:gd name="connsiteX3" fmla="*/ 3453 w 9824"/>
                <a:gd name="connsiteY3" fmla="*/ 1613 h 10336"/>
                <a:gd name="connsiteX4" fmla="*/ 357 w 9824"/>
                <a:gd name="connsiteY4" fmla="*/ 295 h 10336"/>
                <a:gd name="connsiteX5" fmla="*/ 482 w 9824"/>
                <a:gd name="connsiteY5" fmla="*/ 8183 h 10336"/>
                <a:gd name="connsiteX0" fmla="*/ 498 w 10008"/>
                <a:gd name="connsiteY0" fmla="*/ 7917 h 10613"/>
                <a:gd name="connsiteX1" fmla="*/ 4286 w 10008"/>
                <a:gd name="connsiteY1" fmla="*/ 10293 h 10613"/>
                <a:gd name="connsiteX2" fmla="*/ 9965 w 10008"/>
                <a:gd name="connsiteY2" fmla="*/ 1561 h 10613"/>
                <a:gd name="connsiteX3" fmla="*/ 3522 w 10008"/>
                <a:gd name="connsiteY3" fmla="*/ 1561 h 10613"/>
                <a:gd name="connsiteX4" fmla="*/ 370 w 10008"/>
                <a:gd name="connsiteY4" fmla="*/ 285 h 10613"/>
                <a:gd name="connsiteX5" fmla="*/ 498 w 10008"/>
                <a:gd name="connsiteY5" fmla="*/ 7917 h 10613"/>
                <a:gd name="connsiteX0" fmla="*/ 498 w 10008"/>
                <a:gd name="connsiteY0" fmla="*/ 7917 h 10613"/>
                <a:gd name="connsiteX1" fmla="*/ 4286 w 10008"/>
                <a:gd name="connsiteY1" fmla="*/ 10293 h 10613"/>
                <a:gd name="connsiteX2" fmla="*/ 9965 w 10008"/>
                <a:gd name="connsiteY2" fmla="*/ 1561 h 10613"/>
                <a:gd name="connsiteX3" fmla="*/ 3522 w 10008"/>
                <a:gd name="connsiteY3" fmla="*/ 1561 h 10613"/>
                <a:gd name="connsiteX4" fmla="*/ 370 w 10008"/>
                <a:gd name="connsiteY4" fmla="*/ 285 h 10613"/>
                <a:gd name="connsiteX5" fmla="*/ 498 w 10008"/>
                <a:gd name="connsiteY5" fmla="*/ 7917 h 10613"/>
                <a:gd name="connsiteX0" fmla="*/ 498 w 10218"/>
                <a:gd name="connsiteY0" fmla="*/ 7941 h 10577"/>
                <a:gd name="connsiteX1" fmla="*/ 4286 w 10218"/>
                <a:gd name="connsiteY1" fmla="*/ 10317 h 10577"/>
                <a:gd name="connsiteX2" fmla="*/ 10177 w 10218"/>
                <a:gd name="connsiteY2" fmla="*/ 2512 h 10577"/>
                <a:gd name="connsiteX3" fmla="*/ 3522 w 10218"/>
                <a:gd name="connsiteY3" fmla="*/ 1585 h 10577"/>
                <a:gd name="connsiteX4" fmla="*/ 370 w 10218"/>
                <a:gd name="connsiteY4" fmla="*/ 309 h 10577"/>
                <a:gd name="connsiteX5" fmla="*/ 498 w 10218"/>
                <a:gd name="connsiteY5" fmla="*/ 7941 h 10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18" h="10577">
                  <a:moveTo>
                    <a:pt x="498" y="7941"/>
                  </a:moveTo>
                  <a:cubicBezTo>
                    <a:pt x="1151" y="9609"/>
                    <a:pt x="2673" y="11222"/>
                    <a:pt x="4286" y="10317"/>
                  </a:cubicBezTo>
                  <a:cubicBezTo>
                    <a:pt x="5899" y="9412"/>
                    <a:pt x="10716" y="7776"/>
                    <a:pt x="10177" y="2512"/>
                  </a:cubicBezTo>
                  <a:cubicBezTo>
                    <a:pt x="9937" y="492"/>
                    <a:pt x="5156" y="1952"/>
                    <a:pt x="3522" y="1585"/>
                  </a:cubicBezTo>
                  <a:cubicBezTo>
                    <a:pt x="1888" y="1218"/>
                    <a:pt x="874" y="-750"/>
                    <a:pt x="370" y="309"/>
                  </a:cubicBezTo>
                  <a:cubicBezTo>
                    <a:pt x="-133" y="1369"/>
                    <a:pt x="-155" y="6273"/>
                    <a:pt x="498" y="794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7" name="Freeform 363">
              <a:extLst>
                <a:ext uri="{FF2B5EF4-FFF2-40B4-BE49-F238E27FC236}">
                  <a16:creationId xmlns:a16="http://schemas.microsoft.com/office/drawing/2014/main" id="{9036E628-878F-4B0B-CFD2-11B972AF0E2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401300" y="3175095"/>
              <a:ext cx="188436" cy="321374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8" name="AutoShape 366">
              <a:extLst>
                <a:ext uri="{FF2B5EF4-FFF2-40B4-BE49-F238E27FC236}">
                  <a16:creationId xmlns:a16="http://schemas.microsoft.com/office/drawing/2014/main" id="{2147328D-8038-06BF-C604-7FA15FBBB56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395357" y="2937347"/>
              <a:ext cx="162052" cy="218534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9" name="AutoShape 370">
              <a:extLst>
                <a:ext uri="{FF2B5EF4-FFF2-40B4-BE49-F238E27FC236}">
                  <a16:creationId xmlns:a16="http://schemas.microsoft.com/office/drawing/2014/main" id="{D877AEF5-5FD6-9941-C012-DAF6B2596A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2838142" y="1773904"/>
              <a:ext cx="723767" cy="1071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0" name="AutoShape 371">
              <a:extLst>
                <a:ext uri="{FF2B5EF4-FFF2-40B4-BE49-F238E27FC236}">
                  <a16:creationId xmlns:a16="http://schemas.microsoft.com/office/drawing/2014/main" id="{226F381D-99C8-1236-0C6E-DDF25403BB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3077970" y="1825323"/>
              <a:ext cx="475373" cy="1371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1" name="AutoShape 373" descr="縦線 (反転)">
              <a:extLst>
                <a:ext uri="{FF2B5EF4-FFF2-40B4-BE49-F238E27FC236}">
                  <a16:creationId xmlns:a16="http://schemas.microsoft.com/office/drawing/2014/main" id="{3B55CC65-6D34-39D7-2195-043D2001157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484827" y="2112418"/>
              <a:ext cx="1104922" cy="921273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2" name="AutoShape 374">
              <a:extLst>
                <a:ext uri="{FF2B5EF4-FFF2-40B4-BE49-F238E27FC236}">
                  <a16:creationId xmlns:a16="http://schemas.microsoft.com/office/drawing/2014/main" id="{FE39D9FC-012B-7095-60A7-6CF254F5343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61693" y="3942108"/>
              <a:ext cx="2025690" cy="552764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3" name="Oval 376">
              <a:extLst>
                <a:ext uri="{FF2B5EF4-FFF2-40B4-BE49-F238E27FC236}">
                  <a16:creationId xmlns:a16="http://schemas.microsoft.com/office/drawing/2014/main" id="{7D1A347F-8A1D-F362-343A-C3CE1AF10B6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951629" y="4036378"/>
              <a:ext cx="368307" cy="36850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4" name="AutoShape 379">
              <a:extLst>
                <a:ext uri="{FF2B5EF4-FFF2-40B4-BE49-F238E27FC236}">
                  <a16:creationId xmlns:a16="http://schemas.microsoft.com/office/drawing/2014/main" id="{6A176C70-DA01-DD1D-9C79-066BD643A5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 flipH="1">
              <a:off x="3722545" y="4461248"/>
              <a:ext cx="680030" cy="8865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5" name="AutoShape 380">
              <a:extLst>
                <a:ext uri="{FF2B5EF4-FFF2-40B4-BE49-F238E27FC236}">
                  <a16:creationId xmlns:a16="http://schemas.microsoft.com/office/drawing/2014/main" id="{99BB8845-C1CB-C07C-A061-3D13BD0FCDB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04610" y="4739116"/>
              <a:ext cx="341146" cy="11141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4178879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2759</TotalTime>
  <Words>273</Words>
  <Application>Microsoft Office PowerPoint</Application>
  <PresentationFormat>A4 210 x 297 mm</PresentationFormat>
  <Paragraphs>22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来客用自転車置場のご案内の貼り紙</dc:title>
  <dc:subject>来客用自転車置場のご案内の貼り紙</dc:subject>
  <dc:creator>でじけろお</dc:creator>
  <cp:revision>1</cp:revision>
  <dcterms:created xsi:type="dcterms:W3CDTF">2014-12-04T06:28:23Z</dcterms:created>
  <dcterms:modified xsi:type="dcterms:W3CDTF">2026-01-30T02:57:27Z</dcterms:modified>
  <cp:version>1</cp:version>
</cp:coreProperties>
</file>